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4"/>
  </p:notesMasterIdLst>
  <p:sldIdLst>
    <p:sldId id="256" r:id="rId2"/>
    <p:sldId id="257" r:id="rId3"/>
    <p:sldId id="264" r:id="rId4"/>
    <p:sldId id="266" r:id="rId5"/>
    <p:sldId id="265" r:id="rId6"/>
    <p:sldId id="260" r:id="rId7"/>
    <p:sldId id="261" r:id="rId8"/>
    <p:sldId id="287" r:id="rId9"/>
    <p:sldId id="288" r:id="rId10"/>
    <p:sldId id="289" r:id="rId11"/>
    <p:sldId id="269" r:id="rId12"/>
    <p:sldId id="262" r:id="rId13"/>
    <p:sldId id="273" r:id="rId14"/>
    <p:sldId id="274" r:id="rId15"/>
    <p:sldId id="285" r:id="rId16"/>
    <p:sldId id="263" r:id="rId17"/>
    <p:sldId id="277" r:id="rId18"/>
    <p:sldId id="276" r:id="rId19"/>
    <p:sldId id="267" r:id="rId20"/>
    <p:sldId id="281" r:id="rId21"/>
    <p:sldId id="282" r:id="rId22"/>
    <p:sldId id="28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51AF66-58E5-45E8-B4D7-5C14F916A523}" v="376" dt="2020-05-02T04:00:12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77114" autoAdjust="0"/>
  </p:normalViewPr>
  <p:slideViewPr>
    <p:cSldViewPr snapToGrid="0">
      <p:cViewPr varScale="1">
        <p:scale>
          <a:sx n="56" d="100"/>
          <a:sy n="56" d="100"/>
        </p:scale>
        <p:origin x="12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Huang" userId="472b9ff9c0f1b095" providerId="LiveId" clId="{D151AF66-58E5-45E8-B4D7-5C14F916A523}"/>
    <pc:docChg chg="undo custSel mod addSld delSld modSld sldOrd">
      <pc:chgData name="Xin Huang" userId="472b9ff9c0f1b095" providerId="LiveId" clId="{D151AF66-58E5-45E8-B4D7-5C14F916A523}" dt="2020-05-02T04:00:48.842" v="1904" actId="14100"/>
      <pc:docMkLst>
        <pc:docMk/>
      </pc:docMkLst>
      <pc:sldChg chg="modSp new mod">
        <pc:chgData name="Xin Huang" userId="472b9ff9c0f1b095" providerId="LiveId" clId="{D151AF66-58E5-45E8-B4D7-5C14F916A523}" dt="2020-05-01T16:53:22.733" v="80" actId="403"/>
        <pc:sldMkLst>
          <pc:docMk/>
          <pc:sldMk cId="1497641987" sldId="256"/>
        </pc:sldMkLst>
        <pc:spChg chg="mod">
          <ac:chgData name="Xin Huang" userId="472b9ff9c0f1b095" providerId="LiveId" clId="{D151AF66-58E5-45E8-B4D7-5C14F916A523}" dt="2020-05-01T16:50:37.068" v="40" actId="403"/>
          <ac:spMkLst>
            <pc:docMk/>
            <pc:sldMk cId="1497641987" sldId="256"/>
            <ac:spMk id="2" creationId="{D21CB472-F765-49F7-813A-E5CBC03317EB}"/>
          </ac:spMkLst>
        </pc:spChg>
        <pc:spChg chg="mod">
          <ac:chgData name="Xin Huang" userId="472b9ff9c0f1b095" providerId="LiveId" clId="{D151AF66-58E5-45E8-B4D7-5C14F916A523}" dt="2020-05-01T16:53:22.733" v="80" actId="403"/>
          <ac:spMkLst>
            <pc:docMk/>
            <pc:sldMk cId="1497641987" sldId="256"/>
            <ac:spMk id="3" creationId="{1920F0F4-F33D-4E9A-ACDD-960D6D41F39E}"/>
          </ac:spMkLst>
        </pc:spChg>
      </pc:sldChg>
      <pc:sldChg chg="addSp delSp modSp new mod">
        <pc:chgData name="Xin Huang" userId="472b9ff9c0f1b095" providerId="LiveId" clId="{D151AF66-58E5-45E8-B4D7-5C14F916A523}" dt="2020-05-01T17:04:29.475" v="270" actId="1076"/>
        <pc:sldMkLst>
          <pc:docMk/>
          <pc:sldMk cId="1481667203" sldId="257"/>
        </pc:sldMkLst>
        <pc:spChg chg="mod">
          <ac:chgData name="Xin Huang" userId="472b9ff9c0f1b095" providerId="LiveId" clId="{D151AF66-58E5-45E8-B4D7-5C14F916A523}" dt="2020-05-01T16:57:12.725" v="153" actId="27636"/>
          <ac:spMkLst>
            <pc:docMk/>
            <pc:sldMk cId="1481667203" sldId="257"/>
            <ac:spMk id="2" creationId="{659CCBBA-0D23-4089-92B8-E2BA22E8B638}"/>
          </ac:spMkLst>
        </pc:spChg>
        <pc:spChg chg="del mod">
          <ac:chgData name="Xin Huang" userId="472b9ff9c0f1b095" providerId="LiveId" clId="{D151AF66-58E5-45E8-B4D7-5C14F916A523}" dt="2020-05-01T17:00:50.483" v="157"/>
          <ac:spMkLst>
            <pc:docMk/>
            <pc:sldMk cId="1481667203" sldId="257"/>
            <ac:spMk id="3" creationId="{502BBD94-6A97-4BB1-A985-B64E6A6E913E}"/>
          </ac:spMkLst>
        </pc:spChg>
        <pc:spChg chg="add mod">
          <ac:chgData name="Xin Huang" userId="472b9ff9c0f1b095" providerId="LiveId" clId="{D151AF66-58E5-45E8-B4D7-5C14F916A523}" dt="2020-05-01T17:04:23.965" v="267" actId="14100"/>
          <ac:spMkLst>
            <pc:docMk/>
            <pc:sldMk cId="1481667203" sldId="257"/>
            <ac:spMk id="6" creationId="{B531DB31-9E6B-41FE-B8A6-2077AC8E4085}"/>
          </ac:spMkLst>
        </pc:spChg>
        <pc:spChg chg="add del mod">
          <ac:chgData name="Xin Huang" userId="472b9ff9c0f1b095" providerId="LiveId" clId="{D151AF66-58E5-45E8-B4D7-5C14F916A523}" dt="2020-05-01T17:04:25.002" v="269"/>
          <ac:spMkLst>
            <pc:docMk/>
            <pc:sldMk cId="1481667203" sldId="257"/>
            <ac:spMk id="7" creationId="{DB205396-6FEE-4AE4-B136-50201C6ADC48}"/>
          </ac:spMkLst>
        </pc:spChg>
        <pc:picChg chg="add mod">
          <ac:chgData name="Xin Huang" userId="472b9ff9c0f1b095" providerId="LiveId" clId="{D151AF66-58E5-45E8-B4D7-5C14F916A523}" dt="2020-05-01T17:04:29.475" v="270" actId="1076"/>
          <ac:picMkLst>
            <pc:docMk/>
            <pc:sldMk cId="1481667203" sldId="257"/>
            <ac:picMk id="4" creationId="{DB813E1A-137D-425B-8706-C280E75C740C}"/>
          </ac:picMkLst>
        </pc:picChg>
        <pc:picChg chg="add mod">
          <ac:chgData name="Xin Huang" userId="472b9ff9c0f1b095" providerId="LiveId" clId="{D151AF66-58E5-45E8-B4D7-5C14F916A523}" dt="2020-05-01T17:02:19.186" v="162" actId="14100"/>
          <ac:picMkLst>
            <pc:docMk/>
            <pc:sldMk cId="1481667203" sldId="257"/>
            <ac:picMk id="5" creationId="{ADCEA016-CE57-4711-A6AF-E7E5D11FCC3C}"/>
          </ac:picMkLst>
        </pc:picChg>
      </pc:sldChg>
      <pc:sldChg chg="addSp delSp modSp new del mod">
        <pc:chgData name="Xin Huang" userId="472b9ff9c0f1b095" providerId="LiveId" clId="{D151AF66-58E5-45E8-B4D7-5C14F916A523}" dt="2020-05-01T17:26:53.054" v="486" actId="47"/>
        <pc:sldMkLst>
          <pc:docMk/>
          <pc:sldMk cId="3458282076" sldId="258"/>
        </pc:sldMkLst>
        <pc:spChg chg="del">
          <ac:chgData name="Xin Huang" userId="472b9ff9c0f1b095" providerId="LiveId" clId="{D151AF66-58E5-45E8-B4D7-5C14F916A523}" dt="2020-05-01T17:06:50.504" v="271"/>
          <ac:spMkLst>
            <pc:docMk/>
            <pc:sldMk cId="3458282076" sldId="258"/>
            <ac:spMk id="3" creationId="{0D9903F9-7C75-49F9-A138-1FA06149976D}"/>
          </ac:spMkLst>
        </pc:spChg>
        <pc:picChg chg="add mod">
          <ac:chgData name="Xin Huang" userId="472b9ff9c0f1b095" providerId="LiveId" clId="{D151AF66-58E5-45E8-B4D7-5C14F916A523}" dt="2020-05-01T17:20:51.523" v="346" actId="1076"/>
          <ac:picMkLst>
            <pc:docMk/>
            <pc:sldMk cId="3458282076" sldId="258"/>
            <ac:picMk id="4" creationId="{ABCDD3F9-530A-4061-8E9D-40B67B14F208}"/>
          </ac:picMkLst>
        </pc:picChg>
      </pc:sldChg>
      <pc:sldChg chg="addSp new del">
        <pc:chgData name="Xin Huang" userId="472b9ff9c0f1b095" providerId="LiveId" clId="{D151AF66-58E5-45E8-B4D7-5C14F916A523}" dt="2020-05-01T17:26:54.954" v="487" actId="47"/>
        <pc:sldMkLst>
          <pc:docMk/>
          <pc:sldMk cId="3805371844" sldId="259"/>
        </pc:sldMkLst>
        <pc:picChg chg="add">
          <ac:chgData name="Xin Huang" userId="472b9ff9c0f1b095" providerId="LiveId" clId="{D151AF66-58E5-45E8-B4D7-5C14F916A523}" dt="2020-05-01T17:07:23.029" v="272"/>
          <ac:picMkLst>
            <pc:docMk/>
            <pc:sldMk cId="3805371844" sldId="259"/>
            <ac:picMk id="4" creationId="{6E2CB270-EF35-4CDB-97F7-1856F2371511}"/>
          </ac:picMkLst>
        </pc:picChg>
      </pc:sldChg>
      <pc:sldChg chg="addSp delSp modSp new mod setBg">
        <pc:chgData name="Xin Huang" userId="472b9ff9c0f1b095" providerId="LiveId" clId="{D151AF66-58E5-45E8-B4D7-5C14F916A523}" dt="2020-05-02T02:59:40.812" v="1170" actId="1076"/>
        <pc:sldMkLst>
          <pc:docMk/>
          <pc:sldMk cId="4096769580" sldId="260"/>
        </pc:sldMkLst>
        <pc:spChg chg="mod">
          <ac:chgData name="Xin Huang" userId="472b9ff9c0f1b095" providerId="LiveId" clId="{D151AF66-58E5-45E8-B4D7-5C14F916A523}" dt="2020-05-02T02:54:36.200" v="1123" actId="207"/>
          <ac:spMkLst>
            <pc:docMk/>
            <pc:sldMk cId="4096769580" sldId="260"/>
            <ac:spMk id="2" creationId="{8A4FF7CB-2A72-45DB-8485-28BB20322076}"/>
          </ac:spMkLst>
        </pc:spChg>
        <pc:spChg chg="del mod">
          <ac:chgData name="Xin Huang" userId="472b9ff9c0f1b095" providerId="LiveId" clId="{D151AF66-58E5-45E8-B4D7-5C14F916A523}" dt="2020-05-02T02:52:25.749" v="1092" actId="26606"/>
          <ac:spMkLst>
            <pc:docMk/>
            <pc:sldMk cId="4096769580" sldId="260"/>
            <ac:spMk id="3" creationId="{0DF6317F-F943-4763-9049-167FABD2BC32}"/>
          </ac:spMkLst>
        </pc:spChg>
        <pc:spChg chg="add del">
          <ac:chgData name="Xin Huang" userId="472b9ff9c0f1b095" providerId="LiveId" clId="{D151AF66-58E5-45E8-B4D7-5C14F916A523}" dt="2020-05-02T02:52:47.897" v="1102" actId="26606"/>
          <ac:spMkLst>
            <pc:docMk/>
            <pc:sldMk cId="4096769580" sldId="260"/>
            <ac:spMk id="10" creationId="{155B637E-716C-486E-8B43-D96FF6DCD3DE}"/>
          </ac:spMkLst>
        </pc:spChg>
        <pc:graphicFrameChg chg="add mod modGraphic">
          <ac:chgData name="Xin Huang" userId="472b9ff9c0f1b095" providerId="LiveId" clId="{D151AF66-58E5-45E8-B4D7-5C14F916A523}" dt="2020-05-02T02:59:40.812" v="1170" actId="1076"/>
          <ac:graphicFrameMkLst>
            <pc:docMk/>
            <pc:sldMk cId="4096769580" sldId="260"/>
            <ac:graphicFrameMk id="5" creationId="{7AAD3C16-3869-4E4C-AE43-413BF6B8593C}"/>
          </ac:graphicFrameMkLst>
        </pc:graphicFrameChg>
        <pc:picChg chg="add del">
          <ac:chgData name="Xin Huang" userId="472b9ff9c0f1b095" providerId="LiveId" clId="{D151AF66-58E5-45E8-B4D7-5C14F916A523}" dt="2020-05-01T17:27:48.378" v="493" actId="21"/>
          <ac:picMkLst>
            <pc:docMk/>
            <pc:sldMk cId="4096769580" sldId="260"/>
            <ac:picMk id="4" creationId="{5650FBC7-7853-4A3A-ADCC-17DFBCDB055E}"/>
          </ac:picMkLst>
        </pc:picChg>
        <pc:cxnChg chg="add del">
          <ac:chgData name="Xin Huang" userId="472b9ff9c0f1b095" providerId="LiveId" clId="{D151AF66-58E5-45E8-B4D7-5C14F916A523}" dt="2020-05-02T02:52:47.897" v="1102" actId="26606"/>
          <ac:cxnSpMkLst>
            <pc:docMk/>
            <pc:sldMk cId="4096769580" sldId="260"/>
            <ac:cxnSpMk id="12" creationId="{32F4BB93-DDC6-4AE7-8B3E-349C2E95AB01}"/>
          </ac:cxnSpMkLst>
        </pc:cxnChg>
      </pc:sldChg>
      <pc:sldChg chg="addSp delSp modSp new mod ord">
        <pc:chgData name="Xin Huang" userId="472b9ff9c0f1b095" providerId="LiveId" clId="{D151AF66-58E5-45E8-B4D7-5C14F916A523}" dt="2020-05-02T03:10:45.042" v="1358" actId="13926"/>
        <pc:sldMkLst>
          <pc:docMk/>
          <pc:sldMk cId="3306981092" sldId="261"/>
        </pc:sldMkLst>
        <pc:spChg chg="mod">
          <ac:chgData name="Xin Huang" userId="472b9ff9c0f1b095" providerId="LiveId" clId="{D151AF66-58E5-45E8-B4D7-5C14F916A523}" dt="2020-05-02T00:35:27.868" v="1006" actId="13926"/>
          <ac:spMkLst>
            <pc:docMk/>
            <pc:sldMk cId="3306981092" sldId="261"/>
            <ac:spMk id="2" creationId="{B5A0B3F9-D49A-404F-B3FB-44876F51F8CF}"/>
          </ac:spMkLst>
        </pc:spChg>
        <pc:spChg chg="mod">
          <ac:chgData name="Xin Huang" userId="472b9ff9c0f1b095" providerId="LiveId" clId="{D151AF66-58E5-45E8-B4D7-5C14F916A523}" dt="2020-05-02T03:10:45.042" v="1358" actId="13926"/>
          <ac:spMkLst>
            <pc:docMk/>
            <pc:sldMk cId="3306981092" sldId="261"/>
            <ac:spMk id="3" creationId="{FD00D36B-91B0-462A-9E88-DF4A0063A135}"/>
          </ac:spMkLst>
        </pc:spChg>
        <pc:picChg chg="add del">
          <ac:chgData name="Xin Huang" userId="472b9ff9c0f1b095" providerId="LiveId" clId="{D151AF66-58E5-45E8-B4D7-5C14F916A523}" dt="2020-05-01T17:34:43.610" v="585" actId="478"/>
          <ac:picMkLst>
            <pc:docMk/>
            <pc:sldMk cId="3306981092" sldId="261"/>
            <ac:picMk id="4" creationId="{4F207BB1-81FC-47E8-8E76-A8125A21F5F8}"/>
          </ac:picMkLst>
        </pc:picChg>
      </pc:sldChg>
      <pc:sldChg chg="addSp delSp modSp new mod">
        <pc:chgData name="Xin Huang" userId="472b9ff9c0f1b095" providerId="LiveId" clId="{D151AF66-58E5-45E8-B4D7-5C14F916A523}" dt="2020-05-02T03:10:35.014" v="1357" actId="13926"/>
        <pc:sldMkLst>
          <pc:docMk/>
          <pc:sldMk cId="53796089" sldId="262"/>
        </pc:sldMkLst>
        <pc:spChg chg="mod">
          <ac:chgData name="Xin Huang" userId="472b9ff9c0f1b095" providerId="LiveId" clId="{D151AF66-58E5-45E8-B4D7-5C14F916A523}" dt="2020-05-02T03:09:41.865" v="1339" actId="1076"/>
          <ac:spMkLst>
            <pc:docMk/>
            <pc:sldMk cId="53796089" sldId="262"/>
            <ac:spMk id="2" creationId="{E075ECAF-89DC-46DB-9A43-6AF99C31CE9F}"/>
          </ac:spMkLst>
        </pc:spChg>
        <pc:spChg chg="mod">
          <ac:chgData name="Xin Huang" userId="472b9ff9c0f1b095" providerId="LiveId" clId="{D151AF66-58E5-45E8-B4D7-5C14F916A523}" dt="2020-05-02T03:10:35.014" v="1357" actId="13926"/>
          <ac:spMkLst>
            <pc:docMk/>
            <pc:sldMk cId="53796089" sldId="262"/>
            <ac:spMk id="3" creationId="{22F13357-4814-4EF6-9DBC-30F8D24FB4FB}"/>
          </ac:spMkLst>
        </pc:spChg>
        <pc:spChg chg="add del">
          <ac:chgData name="Xin Huang" userId="472b9ff9c0f1b095" providerId="LiveId" clId="{D151AF66-58E5-45E8-B4D7-5C14F916A523}" dt="2020-05-01T19:42:14.618" v="708"/>
          <ac:spMkLst>
            <pc:docMk/>
            <pc:sldMk cId="53796089" sldId="262"/>
            <ac:spMk id="4" creationId="{F410E56F-14FE-43A9-B76F-0588C6D38D8A}"/>
          </ac:spMkLst>
        </pc:spChg>
      </pc:sldChg>
      <pc:sldChg chg="modSp new mod ord">
        <pc:chgData name="Xin Huang" userId="472b9ff9c0f1b095" providerId="LiveId" clId="{D151AF66-58E5-45E8-B4D7-5C14F916A523}" dt="2020-05-02T03:32:07.030" v="1669" actId="6549"/>
        <pc:sldMkLst>
          <pc:docMk/>
          <pc:sldMk cId="859729499" sldId="263"/>
        </pc:sldMkLst>
        <pc:spChg chg="mod">
          <ac:chgData name="Xin Huang" userId="472b9ff9c0f1b095" providerId="LiveId" clId="{D151AF66-58E5-45E8-B4D7-5C14F916A523}" dt="2020-05-02T03:31:14.198" v="1647" actId="14100"/>
          <ac:spMkLst>
            <pc:docMk/>
            <pc:sldMk cId="859729499" sldId="263"/>
            <ac:spMk id="2" creationId="{88D3AA30-8D14-4068-A633-EB7D053D73B7}"/>
          </ac:spMkLst>
        </pc:spChg>
        <pc:spChg chg="mod">
          <ac:chgData name="Xin Huang" userId="472b9ff9c0f1b095" providerId="LiveId" clId="{D151AF66-58E5-45E8-B4D7-5C14F916A523}" dt="2020-05-02T03:32:07.030" v="1669" actId="6549"/>
          <ac:spMkLst>
            <pc:docMk/>
            <pc:sldMk cId="859729499" sldId="263"/>
            <ac:spMk id="3" creationId="{6C5F4B08-E8D4-4008-B1D2-4C2375EF5E6A}"/>
          </ac:spMkLst>
        </pc:spChg>
      </pc:sldChg>
      <pc:sldChg chg="addSp modSp new mod ord">
        <pc:chgData name="Xin Huang" userId="472b9ff9c0f1b095" providerId="LiveId" clId="{D151AF66-58E5-45E8-B4D7-5C14F916A523}" dt="2020-05-01T17:34:32.349" v="584" actId="14100"/>
        <pc:sldMkLst>
          <pc:docMk/>
          <pc:sldMk cId="2043455593" sldId="264"/>
        </pc:sldMkLst>
        <pc:spChg chg="mod">
          <ac:chgData name="Xin Huang" userId="472b9ff9c0f1b095" providerId="LiveId" clId="{D151AF66-58E5-45E8-B4D7-5C14F916A523}" dt="2020-05-01T17:34:32.349" v="584" actId="14100"/>
          <ac:spMkLst>
            <pc:docMk/>
            <pc:sldMk cId="2043455593" sldId="264"/>
            <ac:spMk id="2" creationId="{AFA29338-1E15-4F61-95AB-6E0A520CA609}"/>
          </ac:spMkLst>
        </pc:spChg>
        <pc:picChg chg="add mod">
          <ac:chgData name="Xin Huang" userId="472b9ff9c0f1b095" providerId="LiveId" clId="{D151AF66-58E5-45E8-B4D7-5C14F916A523}" dt="2020-05-01T17:17:45.237" v="345" actId="14100"/>
          <ac:picMkLst>
            <pc:docMk/>
            <pc:sldMk cId="2043455593" sldId="264"/>
            <ac:picMk id="4" creationId="{C5E2ECAB-DBD0-4573-BF59-BB26D5C2E18F}"/>
          </ac:picMkLst>
        </pc:picChg>
      </pc:sldChg>
      <pc:sldChg chg="addSp delSp modSp new mod setBg">
        <pc:chgData name="Xin Huang" userId="472b9ff9c0f1b095" providerId="LiveId" clId="{D151AF66-58E5-45E8-B4D7-5C14F916A523}" dt="2020-05-01T17:32:08.102" v="560"/>
        <pc:sldMkLst>
          <pc:docMk/>
          <pc:sldMk cId="1912108834" sldId="265"/>
        </pc:sldMkLst>
        <pc:spChg chg="add del mod">
          <ac:chgData name="Xin Huang" userId="472b9ff9c0f1b095" providerId="LiveId" clId="{D151AF66-58E5-45E8-B4D7-5C14F916A523}" dt="2020-05-01T17:30:04.539" v="527" actId="478"/>
          <ac:spMkLst>
            <pc:docMk/>
            <pc:sldMk cId="1912108834" sldId="265"/>
            <ac:spMk id="2" creationId="{FC552CCF-A5F1-48D9-9E63-08D6A3EF0B37}"/>
          </ac:spMkLst>
        </pc:spChg>
        <pc:spChg chg="del mod ord">
          <ac:chgData name="Xin Huang" userId="472b9ff9c0f1b095" providerId="LiveId" clId="{D151AF66-58E5-45E8-B4D7-5C14F916A523}" dt="2020-05-01T17:30:39.621" v="532" actId="478"/>
          <ac:spMkLst>
            <pc:docMk/>
            <pc:sldMk cId="1912108834" sldId="265"/>
            <ac:spMk id="3" creationId="{B0598B53-6CBE-4BD4-B0B2-9FFDCC5096F7}"/>
          </ac:spMkLst>
        </pc:spChg>
        <pc:spChg chg="add del mod">
          <ac:chgData name="Xin Huang" userId="472b9ff9c0f1b095" providerId="LiveId" clId="{D151AF66-58E5-45E8-B4D7-5C14F916A523}" dt="2020-05-01T17:29:17.175" v="512" actId="478"/>
          <ac:spMkLst>
            <pc:docMk/>
            <pc:sldMk cId="1912108834" sldId="265"/>
            <ac:spMk id="6" creationId="{DE328DD0-2A67-4666-B9F6-1B0CF0706467}"/>
          </ac:spMkLst>
        </pc:spChg>
        <pc:spChg chg="add del">
          <ac:chgData name="Xin Huang" userId="472b9ff9c0f1b095" providerId="LiveId" clId="{D151AF66-58E5-45E8-B4D7-5C14F916A523}" dt="2020-05-01T17:21:30.118" v="351" actId="26606"/>
          <ac:spMkLst>
            <pc:docMk/>
            <pc:sldMk cId="1912108834" sldId="265"/>
            <ac:spMk id="9" creationId="{9A6FC9FD-7AFE-4A29-BC0C-5F5AC9166943}"/>
          </ac:spMkLst>
        </pc:spChg>
        <pc:spChg chg="add mod">
          <ac:chgData name="Xin Huang" userId="472b9ff9c0f1b095" providerId="LiveId" clId="{D151AF66-58E5-45E8-B4D7-5C14F916A523}" dt="2020-05-01T17:32:08.102" v="560"/>
          <ac:spMkLst>
            <pc:docMk/>
            <pc:sldMk cId="1912108834" sldId="265"/>
            <ac:spMk id="10" creationId="{B84BF3F0-C96D-4F15-95B8-6AC92FB27CAC}"/>
          </ac:spMkLst>
        </pc:spChg>
        <pc:spChg chg="add del">
          <ac:chgData name="Xin Huang" userId="472b9ff9c0f1b095" providerId="LiveId" clId="{D151AF66-58E5-45E8-B4D7-5C14F916A523}" dt="2020-05-01T17:21:30.118" v="351" actId="26606"/>
          <ac:spMkLst>
            <pc:docMk/>
            <pc:sldMk cId="1912108834" sldId="265"/>
            <ac:spMk id="13" creationId="{D439C8B9-C3EF-4538-94F6-90EB299D04C5}"/>
          </ac:spMkLst>
        </pc:spChg>
        <pc:spChg chg="add del">
          <ac:chgData name="Xin Huang" userId="472b9ff9c0f1b095" providerId="LiveId" clId="{D151AF66-58E5-45E8-B4D7-5C14F916A523}" dt="2020-05-01T17:29:23.802" v="518" actId="26606"/>
          <ac:spMkLst>
            <pc:docMk/>
            <pc:sldMk cId="1912108834" sldId="265"/>
            <ac:spMk id="15" creationId="{8B08CEDC-7935-48EA-9FBC-6C9D81238D77}"/>
          </ac:spMkLst>
        </pc:spChg>
        <pc:spChg chg="add del">
          <ac:chgData name="Xin Huang" userId="472b9ff9c0f1b095" providerId="LiveId" clId="{D151AF66-58E5-45E8-B4D7-5C14F916A523}" dt="2020-05-01T17:29:23.802" v="518" actId="26606"/>
          <ac:spMkLst>
            <pc:docMk/>
            <pc:sldMk cId="1912108834" sldId="265"/>
            <ac:spMk id="21" creationId="{44BBADA1-9C19-4DF9-B9B3-57B5EBE33F5E}"/>
          </ac:spMkLst>
        </pc:spChg>
        <pc:picChg chg="add mod ord">
          <ac:chgData name="Xin Huang" userId="472b9ff9c0f1b095" providerId="LiveId" clId="{D151AF66-58E5-45E8-B4D7-5C14F916A523}" dt="2020-05-01T17:31:02.540" v="539" actId="1076"/>
          <ac:picMkLst>
            <pc:docMk/>
            <pc:sldMk cId="1912108834" sldId="265"/>
            <ac:picMk id="4" creationId="{01B15EDE-73AC-4D7C-B351-FCA2E5F86F9F}"/>
          </ac:picMkLst>
        </pc:picChg>
        <pc:picChg chg="add mod ord">
          <ac:chgData name="Xin Huang" userId="472b9ff9c0f1b095" providerId="LiveId" clId="{D151AF66-58E5-45E8-B4D7-5C14F916A523}" dt="2020-05-01T17:31:25.271" v="545" actId="1076"/>
          <ac:picMkLst>
            <pc:docMk/>
            <pc:sldMk cId="1912108834" sldId="265"/>
            <ac:picMk id="12" creationId="{C3A15E98-31C7-4E7F-B122-83E7FB770BDE}"/>
          </ac:picMkLst>
        </pc:picChg>
        <pc:picChg chg="add del mod">
          <ac:chgData name="Xin Huang" userId="472b9ff9c0f1b095" providerId="LiveId" clId="{D151AF66-58E5-45E8-B4D7-5C14F916A523}" dt="2020-05-01T17:29:20.115" v="516"/>
          <ac:picMkLst>
            <pc:docMk/>
            <pc:sldMk cId="1912108834" sldId="265"/>
            <ac:picMk id="14" creationId="{ED0A1E1E-9928-4C09-98F2-3A183101BA5D}"/>
          </ac:picMkLst>
        </pc:picChg>
        <pc:picChg chg="add del">
          <ac:chgData name="Xin Huang" userId="472b9ff9c0f1b095" providerId="LiveId" clId="{D151AF66-58E5-45E8-B4D7-5C14F916A523}" dt="2020-05-01T17:29:13.814" v="507"/>
          <ac:picMkLst>
            <pc:docMk/>
            <pc:sldMk cId="1912108834" sldId="265"/>
            <ac:picMk id="17" creationId="{43EA6598-EB2C-43C8-B7C4-EDE1F8C2C41A}"/>
          </ac:picMkLst>
        </pc:picChg>
        <pc:picChg chg="add mod">
          <ac:chgData name="Xin Huang" userId="472b9ff9c0f1b095" providerId="LiveId" clId="{D151AF66-58E5-45E8-B4D7-5C14F916A523}" dt="2020-05-01T17:31:28.965" v="546" actId="1076"/>
          <ac:picMkLst>
            <pc:docMk/>
            <pc:sldMk cId="1912108834" sldId="265"/>
            <ac:picMk id="18" creationId="{025C6805-C1D0-4E58-837F-F0F143ABFFC9}"/>
          </ac:picMkLst>
        </pc:picChg>
        <pc:cxnChg chg="add del">
          <ac:chgData name="Xin Huang" userId="472b9ff9c0f1b095" providerId="LiveId" clId="{D151AF66-58E5-45E8-B4D7-5C14F916A523}" dt="2020-05-01T17:21:30.118" v="351" actId="26606"/>
          <ac:cxnSpMkLst>
            <pc:docMk/>
            <pc:sldMk cId="1912108834" sldId="265"/>
            <ac:cxnSpMk id="11" creationId="{293EF87D-93D9-46CC-AB99-B4CEFD800BDD}"/>
          </ac:cxnSpMkLst>
        </pc:cxnChg>
        <pc:cxnChg chg="add del">
          <ac:chgData name="Xin Huang" userId="472b9ff9c0f1b095" providerId="LiveId" clId="{D151AF66-58E5-45E8-B4D7-5C14F916A523}" dt="2020-05-01T17:29:23.802" v="518" actId="26606"/>
          <ac:cxnSpMkLst>
            <pc:docMk/>
            <pc:sldMk cId="1912108834" sldId="265"/>
            <ac:cxnSpMk id="16" creationId="{61186B74-983F-4656-9AFF-5211535C33CE}"/>
          </ac:cxnSpMkLst>
        </pc:cxnChg>
        <pc:cxnChg chg="add del">
          <ac:chgData name="Xin Huang" userId="472b9ff9c0f1b095" providerId="LiveId" clId="{D151AF66-58E5-45E8-B4D7-5C14F916A523}" dt="2020-05-01T17:29:23.802" v="518" actId="26606"/>
          <ac:cxnSpMkLst>
            <pc:docMk/>
            <pc:sldMk cId="1912108834" sldId="265"/>
            <ac:cxnSpMk id="23" creationId="{191574A0-150B-491C-A458-998B1E616139}"/>
          </ac:cxnSpMkLst>
        </pc:cxnChg>
      </pc:sldChg>
      <pc:sldChg chg="addSp delSp modSp new mod setBg">
        <pc:chgData name="Xin Huang" userId="472b9ff9c0f1b095" providerId="LiveId" clId="{D151AF66-58E5-45E8-B4D7-5C14F916A523}" dt="2020-05-01T17:34:18.088" v="583" actId="6549"/>
        <pc:sldMkLst>
          <pc:docMk/>
          <pc:sldMk cId="2557851838" sldId="266"/>
        </pc:sldMkLst>
        <pc:spChg chg="mod ord">
          <ac:chgData name="Xin Huang" userId="472b9ff9c0f1b095" providerId="LiveId" clId="{D151AF66-58E5-45E8-B4D7-5C14F916A523}" dt="2020-05-01T17:34:18.088" v="583" actId="6549"/>
          <ac:spMkLst>
            <pc:docMk/>
            <pc:sldMk cId="2557851838" sldId="266"/>
            <ac:spMk id="2" creationId="{514C300A-B6A8-4933-93CF-939EB29624EC}"/>
          </ac:spMkLst>
        </pc:spChg>
        <pc:spChg chg="del">
          <ac:chgData name="Xin Huang" userId="472b9ff9c0f1b095" providerId="LiveId" clId="{D151AF66-58E5-45E8-B4D7-5C14F916A523}" dt="2020-05-01T17:24:18.294" v="384"/>
          <ac:spMkLst>
            <pc:docMk/>
            <pc:sldMk cId="2557851838" sldId="266"/>
            <ac:spMk id="3" creationId="{5379E60C-3260-4DBA-97DB-4C6281F165BB}"/>
          </ac:spMkLst>
        </pc:spChg>
        <pc:spChg chg="add del mod">
          <ac:chgData name="Xin Huang" userId="472b9ff9c0f1b095" providerId="LiveId" clId="{D151AF66-58E5-45E8-B4D7-5C14F916A523}" dt="2020-05-01T17:32:18.338" v="561" actId="478"/>
          <ac:spMkLst>
            <pc:docMk/>
            <pc:sldMk cId="2557851838" sldId="266"/>
            <ac:spMk id="8" creationId="{709CFFE9-5647-4A69-BB40-C174917C9167}"/>
          </ac:spMkLst>
        </pc:spChg>
        <pc:spChg chg="add del">
          <ac:chgData name="Xin Huang" userId="472b9ff9c0f1b095" providerId="LiveId" clId="{D151AF66-58E5-45E8-B4D7-5C14F916A523}" dt="2020-05-01T17:33:05.948" v="567" actId="26606"/>
          <ac:spMkLst>
            <pc:docMk/>
            <pc:sldMk cId="2557851838" sldId="266"/>
            <ac:spMk id="11" creationId="{B50D243A-988E-4439-917C-36E03A8D9270}"/>
          </ac:spMkLst>
        </pc:spChg>
        <pc:spChg chg="add">
          <ac:chgData name="Xin Huang" userId="472b9ff9c0f1b095" providerId="LiveId" clId="{D151AF66-58E5-45E8-B4D7-5C14F916A523}" dt="2020-05-01T17:33:05.948" v="567" actId="26606"/>
          <ac:spMkLst>
            <pc:docMk/>
            <pc:sldMk cId="2557851838" sldId="266"/>
            <ac:spMk id="26" creationId="{53F2DC5E-02B9-4419-8BCE-E53B11ED03BE}"/>
          </ac:spMkLst>
        </pc:spChg>
        <pc:spChg chg="add">
          <ac:chgData name="Xin Huang" userId="472b9ff9c0f1b095" providerId="LiveId" clId="{D151AF66-58E5-45E8-B4D7-5C14F916A523}" dt="2020-05-01T17:33:05.948" v="567" actId="26606"/>
          <ac:spMkLst>
            <pc:docMk/>
            <pc:sldMk cId="2557851838" sldId="266"/>
            <ac:spMk id="33" creationId="{1CA269D9-F567-48FB-87B3-248F07EB1E1D}"/>
          </ac:spMkLst>
        </pc:spChg>
        <pc:spChg chg="add">
          <ac:chgData name="Xin Huang" userId="472b9ff9c0f1b095" providerId="LiveId" clId="{D151AF66-58E5-45E8-B4D7-5C14F916A523}" dt="2020-05-01T17:33:05.948" v="567" actId="26606"/>
          <ac:spMkLst>
            <pc:docMk/>
            <pc:sldMk cId="2557851838" sldId="266"/>
            <ac:spMk id="35" creationId="{4ABF56C1-919D-4B2B-AD18-A3B3897D7D9A}"/>
          </ac:spMkLst>
        </pc:spChg>
        <pc:spChg chg="add">
          <ac:chgData name="Xin Huang" userId="472b9ff9c0f1b095" providerId="LiveId" clId="{D151AF66-58E5-45E8-B4D7-5C14F916A523}" dt="2020-05-01T17:33:05.948" v="567" actId="26606"/>
          <ac:spMkLst>
            <pc:docMk/>
            <pc:sldMk cId="2557851838" sldId="266"/>
            <ac:spMk id="37" creationId="{2244DFF3-FC1D-4EBD-AEBD-1C5D323915ED}"/>
          </ac:spMkLst>
        </pc:spChg>
        <pc:grpChg chg="add">
          <ac:chgData name="Xin Huang" userId="472b9ff9c0f1b095" providerId="LiveId" clId="{D151AF66-58E5-45E8-B4D7-5C14F916A523}" dt="2020-05-01T17:33:05.948" v="567" actId="26606"/>
          <ac:grpSpMkLst>
            <pc:docMk/>
            <pc:sldMk cId="2557851838" sldId="266"/>
            <ac:grpSpMk id="16" creationId="{C524B941-B4CF-4A23-A6A5-9130BE8C80BD}"/>
          </ac:grpSpMkLst>
        </pc:grpChg>
        <pc:grpChg chg="add">
          <ac:chgData name="Xin Huang" userId="472b9ff9c0f1b095" providerId="LiveId" clId="{D151AF66-58E5-45E8-B4D7-5C14F916A523}" dt="2020-05-01T17:33:05.948" v="567" actId="26606"/>
          <ac:grpSpMkLst>
            <pc:docMk/>
            <pc:sldMk cId="2557851838" sldId="266"/>
            <ac:grpSpMk id="21" creationId="{06F789C4-4757-4EB3-9B8B-258517AF2513}"/>
          </ac:grpSpMkLst>
        </pc:grpChg>
        <pc:grpChg chg="add">
          <ac:chgData name="Xin Huang" userId="472b9ff9c0f1b095" providerId="LiveId" clId="{D151AF66-58E5-45E8-B4D7-5C14F916A523}" dt="2020-05-01T17:33:05.948" v="567" actId="26606"/>
          <ac:grpSpMkLst>
            <pc:docMk/>
            <pc:sldMk cId="2557851838" sldId="266"/>
            <ac:grpSpMk id="28" creationId="{424105A1-6511-40C2-825E-0C8C65A06016}"/>
          </ac:grpSpMkLst>
        </pc:grpChg>
        <pc:picChg chg="add mod">
          <ac:chgData name="Xin Huang" userId="472b9ff9c0f1b095" providerId="LiveId" clId="{D151AF66-58E5-45E8-B4D7-5C14F916A523}" dt="2020-05-01T17:33:23.722" v="569" actId="14100"/>
          <ac:picMkLst>
            <pc:docMk/>
            <pc:sldMk cId="2557851838" sldId="266"/>
            <ac:picMk id="4" creationId="{51AB6A58-92AB-4768-B650-F4F9D5EB9ABF}"/>
          </ac:picMkLst>
        </pc:picChg>
        <pc:cxnChg chg="add">
          <ac:chgData name="Xin Huang" userId="472b9ff9c0f1b095" providerId="LiveId" clId="{D151AF66-58E5-45E8-B4D7-5C14F916A523}" dt="2020-05-01T17:33:05.948" v="567" actId="26606"/>
          <ac:cxnSpMkLst>
            <pc:docMk/>
            <pc:sldMk cId="2557851838" sldId="266"/>
            <ac:cxnSpMk id="39" creationId="{7EC0199D-F2D3-4E40-999E-D0DB4ACA5B6F}"/>
          </ac:cxnSpMkLst>
        </pc:cxnChg>
      </pc:sldChg>
      <pc:sldChg chg="modSp new mod ord">
        <pc:chgData name="Xin Huang" userId="472b9ff9c0f1b095" providerId="LiveId" clId="{D151AF66-58E5-45E8-B4D7-5C14F916A523}" dt="2020-05-02T03:55:30.151" v="1830" actId="13926"/>
        <pc:sldMkLst>
          <pc:docMk/>
          <pc:sldMk cId="1982535323" sldId="267"/>
        </pc:sldMkLst>
        <pc:spChg chg="mod">
          <ac:chgData name="Xin Huang" userId="472b9ff9c0f1b095" providerId="LiveId" clId="{D151AF66-58E5-45E8-B4D7-5C14F916A523}" dt="2020-05-02T03:53:43.374" v="1805" actId="13926"/>
          <ac:spMkLst>
            <pc:docMk/>
            <pc:sldMk cId="1982535323" sldId="267"/>
            <ac:spMk id="2" creationId="{6761DBFE-E589-45B3-B1C8-D2B9D5B56ADC}"/>
          </ac:spMkLst>
        </pc:spChg>
        <pc:spChg chg="mod">
          <ac:chgData name="Xin Huang" userId="472b9ff9c0f1b095" providerId="LiveId" clId="{D151AF66-58E5-45E8-B4D7-5C14F916A523}" dt="2020-05-02T03:55:30.151" v="1830" actId="13926"/>
          <ac:spMkLst>
            <pc:docMk/>
            <pc:sldMk cId="1982535323" sldId="267"/>
            <ac:spMk id="3" creationId="{560D97A8-7668-403D-8FF6-56736111116B}"/>
          </ac:spMkLst>
        </pc:spChg>
      </pc:sldChg>
      <pc:sldChg chg="modSp new del ord">
        <pc:chgData name="Xin Huang" userId="472b9ff9c0f1b095" providerId="LiveId" clId="{D151AF66-58E5-45E8-B4D7-5C14F916A523}" dt="2020-05-02T03:05:45.068" v="1274" actId="47"/>
        <pc:sldMkLst>
          <pc:docMk/>
          <pc:sldMk cId="58189104" sldId="268"/>
        </pc:sldMkLst>
        <pc:spChg chg="mod">
          <ac:chgData name="Xin Huang" userId="472b9ff9c0f1b095" providerId="LiveId" clId="{D151AF66-58E5-45E8-B4D7-5C14F916A523}" dt="2020-05-01T19:41:56.654" v="706"/>
          <ac:spMkLst>
            <pc:docMk/>
            <pc:sldMk cId="58189104" sldId="268"/>
            <ac:spMk id="3" creationId="{1F9DD14A-1DAC-4D96-9CB3-2B97D4AD3BD4}"/>
          </ac:spMkLst>
        </pc:spChg>
      </pc:sldChg>
      <pc:sldChg chg="addSp delSp modSp new mod ord setBg">
        <pc:chgData name="Xin Huang" userId="472b9ff9c0f1b095" providerId="LiveId" clId="{D151AF66-58E5-45E8-B4D7-5C14F916A523}" dt="2020-05-02T03:08:20.735" v="1317" actId="2711"/>
        <pc:sldMkLst>
          <pc:docMk/>
          <pc:sldMk cId="2015583206" sldId="269"/>
        </pc:sldMkLst>
        <pc:spChg chg="del mod">
          <ac:chgData name="Xin Huang" userId="472b9ff9c0f1b095" providerId="LiveId" clId="{D151AF66-58E5-45E8-B4D7-5C14F916A523}" dt="2020-05-02T03:06:57.177" v="1282" actId="478"/>
          <ac:spMkLst>
            <pc:docMk/>
            <pc:sldMk cId="2015583206" sldId="269"/>
            <ac:spMk id="2" creationId="{E11662CD-BAD1-40B0-B9FE-0200593B7DBD}"/>
          </ac:spMkLst>
        </pc:spChg>
        <pc:spChg chg="del">
          <ac:chgData name="Xin Huang" userId="472b9ff9c0f1b095" providerId="LiveId" clId="{D151AF66-58E5-45E8-B4D7-5C14F916A523}" dt="2020-05-02T03:06:07.132" v="1278" actId="478"/>
          <ac:spMkLst>
            <pc:docMk/>
            <pc:sldMk cId="2015583206" sldId="269"/>
            <ac:spMk id="3" creationId="{CF6996A3-27DF-4E36-AB30-6CF0B3E38106}"/>
          </ac:spMkLst>
        </pc:spChg>
        <pc:spChg chg="add del">
          <ac:chgData name="Xin Huang" userId="472b9ff9c0f1b095" providerId="LiveId" clId="{D151AF66-58E5-45E8-B4D7-5C14F916A523}" dt="2020-05-02T03:05:55.115" v="1276"/>
          <ac:spMkLst>
            <pc:docMk/>
            <pc:sldMk cId="2015583206" sldId="269"/>
            <ac:spMk id="4" creationId="{AAC8D3C8-9B82-4F58-A928-124C286B67A1}"/>
          </ac:spMkLst>
        </pc:spChg>
        <pc:spChg chg="add mod">
          <ac:chgData name="Xin Huang" userId="472b9ff9c0f1b095" providerId="LiveId" clId="{D151AF66-58E5-45E8-B4D7-5C14F916A523}" dt="2020-05-02T03:08:20.735" v="1317" actId="2711"/>
          <ac:spMkLst>
            <pc:docMk/>
            <pc:sldMk cId="2015583206" sldId="269"/>
            <ac:spMk id="5" creationId="{8ED3B84B-C291-4B2D-8BDD-6F756ED30009}"/>
          </ac:spMkLst>
        </pc:spChg>
        <pc:spChg chg="add del">
          <ac:chgData name="Xin Huang" userId="472b9ff9c0f1b095" providerId="LiveId" clId="{D151AF66-58E5-45E8-B4D7-5C14F916A523}" dt="2020-05-02T03:07:34.591" v="1298" actId="26606"/>
          <ac:spMkLst>
            <pc:docMk/>
            <pc:sldMk cId="2015583206" sldId="269"/>
            <ac:spMk id="20" creationId="{36E27C40-104A-4C05-A382-21A40999A1D7}"/>
          </ac:spMkLst>
        </pc:spChg>
        <pc:spChg chg="add del">
          <ac:chgData name="Xin Huang" userId="472b9ff9c0f1b095" providerId="LiveId" clId="{D151AF66-58E5-45E8-B4D7-5C14F916A523}" dt="2020-05-02T03:07:34.591" v="1298" actId="26606"/>
          <ac:spMkLst>
            <pc:docMk/>
            <pc:sldMk cId="2015583206" sldId="269"/>
            <ac:spMk id="22" creationId="{BE1C1577-0B8B-4809-B080-8BCB8E1A831E}"/>
          </ac:spMkLst>
        </pc:spChg>
        <pc:spChg chg="add">
          <ac:chgData name="Xin Huang" userId="472b9ff9c0f1b095" providerId="LiveId" clId="{D151AF66-58E5-45E8-B4D7-5C14F916A523}" dt="2020-05-02T03:07:34.591" v="1298" actId="26606"/>
          <ac:spMkLst>
            <pc:docMk/>
            <pc:sldMk cId="2015583206" sldId="269"/>
            <ac:spMk id="32" creationId="{36E27C40-104A-4C05-A382-21A40999A1D7}"/>
          </ac:spMkLst>
        </pc:spChg>
        <pc:spChg chg="add">
          <ac:chgData name="Xin Huang" userId="472b9ff9c0f1b095" providerId="LiveId" clId="{D151AF66-58E5-45E8-B4D7-5C14F916A523}" dt="2020-05-02T03:07:34.591" v="1298" actId="26606"/>
          <ac:spMkLst>
            <pc:docMk/>
            <pc:sldMk cId="2015583206" sldId="269"/>
            <ac:spMk id="34" creationId="{04661E0A-D985-4931-BBAF-B73C8B9865CB}"/>
          </ac:spMkLst>
        </pc:spChg>
        <pc:spChg chg="add">
          <ac:chgData name="Xin Huang" userId="472b9ff9c0f1b095" providerId="LiveId" clId="{D151AF66-58E5-45E8-B4D7-5C14F916A523}" dt="2020-05-02T03:07:34.591" v="1298" actId="26606"/>
          <ac:spMkLst>
            <pc:docMk/>
            <pc:sldMk cId="2015583206" sldId="269"/>
            <ac:spMk id="36" creationId="{2A0F9152-48E3-49B1-872D-898BCB713AE4}"/>
          </ac:spMkLst>
        </pc:spChg>
        <pc:spChg chg="add">
          <ac:chgData name="Xin Huang" userId="472b9ff9c0f1b095" providerId="LiveId" clId="{D151AF66-58E5-45E8-B4D7-5C14F916A523}" dt="2020-05-02T03:07:34.591" v="1298" actId="26606"/>
          <ac:spMkLst>
            <pc:docMk/>
            <pc:sldMk cId="2015583206" sldId="269"/>
            <ac:spMk id="38" creationId="{23489F6D-90F9-4863-AC28-04E23B84E08A}"/>
          </ac:spMkLst>
        </pc:spChg>
        <pc:grpChg chg="add del">
          <ac:chgData name="Xin Huang" userId="472b9ff9c0f1b095" providerId="LiveId" clId="{D151AF66-58E5-45E8-B4D7-5C14F916A523}" dt="2020-05-02T03:07:34.591" v="1298" actId="26606"/>
          <ac:grpSpMkLst>
            <pc:docMk/>
            <pc:sldMk cId="2015583206" sldId="269"/>
            <ac:grpSpMk id="10" creationId="{EDB03D4E-BC80-4CD7-BE0B-4A69CD10CCF9}"/>
          </ac:grpSpMkLst>
        </pc:grpChg>
        <pc:grpChg chg="add del">
          <ac:chgData name="Xin Huang" userId="472b9ff9c0f1b095" providerId="LiveId" clId="{D151AF66-58E5-45E8-B4D7-5C14F916A523}" dt="2020-05-02T03:07:34.591" v="1298" actId="26606"/>
          <ac:grpSpMkLst>
            <pc:docMk/>
            <pc:sldMk cId="2015583206" sldId="269"/>
            <ac:grpSpMk id="15" creationId="{DA131F20-0603-4F9A-8475-D69927FA1330}"/>
          </ac:grpSpMkLst>
        </pc:grpChg>
        <pc:grpChg chg="add del">
          <ac:chgData name="Xin Huang" userId="472b9ff9c0f1b095" providerId="LiveId" clId="{D151AF66-58E5-45E8-B4D7-5C14F916A523}" dt="2020-05-02T03:07:34.591" v="1298" actId="26606"/>
          <ac:grpSpMkLst>
            <pc:docMk/>
            <pc:sldMk cId="2015583206" sldId="269"/>
            <ac:grpSpMk id="24" creationId="{AD746CED-0567-4DF8-AB5A-955539059A38}"/>
          </ac:grpSpMkLst>
        </pc:grpChg>
        <pc:cxnChg chg="add">
          <ac:chgData name="Xin Huang" userId="472b9ff9c0f1b095" providerId="LiveId" clId="{D151AF66-58E5-45E8-B4D7-5C14F916A523}" dt="2020-05-02T03:07:34.591" v="1298" actId="26606"/>
          <ac:cxnSpMkLst>
            <pc:docMk/>
            <pc:sldMk cId="2015583206" sldId="269"/>
            <ac:cxnSpMk id="40" creationId="{B3CFF822-5B88-4257-86DB-464E3C755FE2}"/>
          </ac:cxnSpMkLst>
        </pc:cxnChg>
      </pc:sldChg>
      <pc:sldChg chg="new del ord">
        <pc:chgData name="Xin Huang" userId="472b9ff9c0f1b095" providerId="LiveId" clId="{D151AF66-58E5-45E8-B4D7-5C14F916A523}" dt="2020-05-02T03:08:46.916" v="1318" actId="47"/>
        <pc:sldMkLst>
          <pc:docMk/>
          <pc:sldMk cId="3355418245" sldId="270"/>
        </pc:sldMkLst>
      </pc:sldChg>
      <pc:sldChg chg="new del ord">
        <pc:chgData name="Xin Huang" userId="472b9ff9c0f1b095" providerId="LiveId" clId="{D151AF66-58E5-45E8-B4D7-5C14F916A523}" dt="2020-05-02T03:08:50.299" v="1319" actId="47"/>
        <pc:sldMkLst>
          <pc:docMk/>
          <pc:sldMk cId="2057613508" sldId="271"/>
        </pc:sldMkLst>
      </pc:sldChg>
      <pc:sldChg chg="new del ord">
        <pc:chgData name="Xin Huang" userId="472b9ff9c0f1b095" providerId="LiveId" clId="{D151AF66-58E5-45E8-B4D7-5C14F916A523}" dt="2020-05-02T03:08:53.333" v="1320" actId="47"/>
        <pc:sldMkLst>
          <pc:docMk/>
          <pc:sldMk cId="1301362758" sldId="272"/>
        </pc:sldMkLst>
      </pc:sldChg>
      <pc:sldChg chg="addSp modSp new mod setBg">
        <pc:chgData name="Xin Huang" userId="472b9ff9c0f1b095" providerId="LiveId" clId="{D151AF66-58E5-45E8-B4D7-5C14F916A523}" dt="2020-05-02T03:19:49.339" v="1440" actId="13926"/>
        <pc:sldMkLst>
          <pc:docMk/>
          <pc:sldMk cId="807236359" sldId="273"/>
        </pc:sldMkLst>
        <pc:spChg chg="mod">
          <ac:chgData name="Xin Huang" userId="472b9ff9c0f1b095" providerId="LiveId" clId="{D151AF66-58E5-45E8-B4D7-5C14F916A523}" dt="2020-05-02T03:19:49.339" v="1440" actId="13926"/>
          <ac:spMkLst>
            <pc:docMk/>
            <pc:sldMk cId="807236359" sldId="273"/>
            <ac:spMk id="2" creationId="{D95DC719-70C4-44A1-A4E7-0AF14948BCBA}"/>
          </ac:spMkLst>
        </pc:spChg>
        <pc:spChg chg="mod ord">
          <ac:chgData name="Xin Huang" userId="472b9ff9c0f1b095" providerId="LiveId" clId="{D151AF66-58E5-45E8-B4D7-5C14F916A523}" dt="2020-05-02T03:19:44.422" v="1438" actId="14100"/>
          <ac:spMkLst>
            <pc:docMk/>
            <pc:sldMk cId="807236359" sldId="273"/>
            <ac:spMk id="3" creationId="{D0AC1156-22C5-47E5-9770-AF5FFB3BB991}"/>
          </ac:spMkLst>
        </pc:spChg>
        <pc:spChg chg="add">
          <ac:chgData name="Xin Huang" userId="472b9ff9c0f1b095" providerId="LiveId" clId="{D151AF66-58E5-45E8-B4D7-5C14F916A523}" dt="2020-05-02T03:16:17.116" v="1369" actId="26606"/>
          <ac:spMkLst>
            <pc:docMk/>
            <pc:sldMk cId="807236359" sldId="273"/>
            <ac:spMk id="10" creationId="{7402BC5C-16FE-42A4-B522-CCECFAF08268}"/>
          </ac:spMkLst>
        </pc:spChg>
        <pc:picChg chg="add mod">
          <ac:chgData name="Xin Huang" userId="472b9ff9c0f1b095" providerId="LiveId" clId="{D151AF66-58E5-45E8-B4D7-5C14F916A523}" dt="2020-05-02T03:16:38.130" v="1372" actId="14100"/>
          <ac:picMkLst>
            <pc:docMk/>
            <pc:sldMk cId="807236359" sldId="273"/>
            <ac:picMk id="4" creationId="{D4DC217B-2948-4D92-AB42-65254F5D1B27}"/>
          </ac:picMkLst>
        </pc:picChg>
        <pc:picChg chg="add mod">
          <ac:chgData name="Xin Huang" userId="472b9ff9c0f1b095" providerId="LiveId" clId="{D151AF66-58E5-45E8-B4D7-5C14F916A523}" dt="2020-05-02T03:16:43.727" v="1373" actId="14100"/>
          <ac:picMkLst>
            <pc:docMk/>
            <pc:sldMk cId="807236359" sldId="273"/>
            <ac:picMk id="5" creationId="{6DE2EB79-31C2-4168-8C1B-CE50E9D2FF76}"/>
          </ac:picMkLst>
        </pc:picChg>
        <pc:cxnChg chg="add">
          <ac:chgData name="Xin Huang" userId="472b9ff9c0f1b095" providerId="LiveId" clId="{D151AF66-58E5-45E8-B4D7-5C14F916A523}" dt="2020-05-02T03:16:17.116" v="1369" actId="26606"/>
          <ac:cxnSpMkLst>
            <pc:docMk/>
            <pc:sldMk cId="807236359" sldId="273"/>
            <ac:cxnSpMk id="12" creationId="{9B71D43D-2047-4E53-8223-AC3EB5E48655}"/>
          </ac:cxnSpMkLst>
        </pc:cxnChg>
      </pc:sldChg>
      <pc:sldChg chg="addSp modSp new mod setBg">
        <pc:chgData name="Xin Huang" userId="472b9ff9c0f1b095" providerId="LiveId" clId="{D151AF66-58E5-45E8-B4D7-5C14F916A523}" dt="2020-05-02T03:21:48.739" v="1476" actId="27636"/>
        <pc:sldMkLst>
          <pc:docMk/>
          <pc:sldMk cId="3867007147" sldId="274"/>
        </pc:sldMkLst>
        <pc:spChg chg="mod">
          <ac:chgData name="Xin Huang" userId="472b9ff9c0f1b095" providerId="LiveId" clId="{D151AF66-58E5-45E8-B4D7-5C14F916A523}" dt="2020-05-02T03:20:47.021" v="1451" actId="13926"/>
          <ac:spMkLst>
            <pc:docMk/>
            <pc:sldMk cId="3867007147" sldId="274"/>
            <ac:spMk id="2" creationId="{2B51B06E-92F9-4DBC-813E-0105228DE3C6}"/>
          </ac:spMkLst>
        </pc:spChg>
        <pc:spChg chg="mod">
          <ac:chgData name="Xin Huang" userId="472b9ff9c0f1b095" providerId="LiveId" clId="{D151AF66-58E5-45E8-B4D7-5C14F916A523}" dt="2020-05-02T03:21:48.739" v="1476" actId="27636"/>
          <ac:spMkLst>
            <pc:docMk/>
            <pc:sldMk cId="3867007147" sldId="274"/>
            <ac:spMk id="3" creationId="{25A9E8FE-E642-4A15-92B4-2D251336CB3B}"/>
          </ac:spMkLst>
        </pc:spChg>
        <pc:spChg chg="add">
          <ac:chgData name="Xin Huang" userId="472b9ff9c0f1b095" providerId="LiveId" clId="{D151AF66-58E5-45E8-B4D7-5C14F916A523}" dt="2020-05-02T03:20:33.518" v="1444" actId="26606"/>
          <ac:spMkLst>
            <pc:docMk/>
            <pc:sldMk cId="3867007147" sldId="274"/>
            <ac:spMk id="9" creationId="{8957D967-3860-45AF-9148-08DB6207C735}"/>
          </ac:spMkLst>
        </pc:spChg>
        <pc:picChg chg="add">
          <ac:chgData name="Xin Huang" userId="472b9ff9c0f1b095" providerId="LiveId" clId="{D151AF66-58E5-45E8-B4D7-5C14F916A523}" dt="2020-05-02T03:20:33.518" v="1444" actId="26606"/>
          <ac:picMkLst>
            <pc:docMk/>
            <pc:sldMk cId="3867007147" sldId="274"/>
            <ac:picMk id="5" creationId="{2F8D5817-4D07-4089-A0FD-F3A8D02721B4}"/>
          </ac:picMkLst>
        </pc:picChg>
        <pc:cxnChg chg="add">
          <ac:chgData name="Xin Huang" userId="472b9ff9c0f1b095" providerId="LiveId" clId="{D151AF66-58E5-45E8-B4D7-5C14F916A523}" dt="2020-05-02T03:20:33.518" v="1444" actId="26606"/>
          <ac:cxnSpMkLst>
            <pc:docMk/>
            <pc:sldMk cId="3867007147" sldId="274"/>
            <ac:cxnSpMk id="11" creationId="{15815879-2115-46CD-A360-78E4CB2DFD7C}"/>
          </ac:cxnSpMkLst>
        </pc:cxnChg>
      </pc:sldChg>
      <pc:sldChg chg="new del">
        <pc:chgData name="Xin Huang" userId="472b9ff9c0f1b095" providerId="LiveId" clId="{D151AF66-58E5-45E8-B4D7-5C14F916A523}" dt="2020-05-02T03:30:25.269" v="1622" actId="47"/>
        <pc:sldMkLst>
          <pc:docMk/>
          <pc:sldMk cId="3640652864" sldId="275"/>
        </pc:sldMkLst>
      </pc:sldChg>
      <pc:sldChg chg="addSp modSp new mod setBg">
        <pc:chgData name="Xin Huang" userId="472b9ff9c0f1b095" providerId="LiveId" clId="{D151AF66-58E5-45E8-B4D7-5C14F916A523}" dt="2020-05-02T03:51:58.613" v="1783" actId="27636"/>
        <pc:sldMkLst>
          <pc:docMk/>
          <pc:sldMk cId="433050610" sldId="276"/>
        </pc:sldMkLst>
        <pc:spChg chg="mod">
          <ac:chgData name="Xin Huang" userId="472b9ff9c0f1b095" providerId="LiveId" clId="{D151AF66-58E5-45E8-B4D7-5C14F916A523}" dt="2020-05-02T03:51:33.002" v="1751" actId="403"/>
          <ac:spMkLst>
            <pc:docMk/>
            <pc:sldMk cId="433050610" sldId="276"/>
            <ac:spMk id="2" creationId="{579EAF00-731C-41D9-9399-82E7CC8D0BEA}"/>
          </ac:spMkLst>
        </pc:spChg>
        <pc:spChg chg="mod">
          <ac:chgData name="Xin Huang" userId="472b9ff9c0f1b095" providerId="LiveId" clId="{D151AF66-58E5-45E8-B4D7-5C14F916A523}" dt="2020-05-02T03:51:58.613" v="1783" actId="27636"/>
          <ac:spMkLst>
            <pc:docMk/>
            <pc:sldMk cId="433050610" sldId="276"/>
            <ac:spMk id="3" creationId="{7346766E-684C-436C-BE1B-DC34C58C8733}"/>
          </ac:spMkLst>
        </pc:spChg>
        <pc:spChg chg="add">
          <ac:chgData name="Xin Huang" userId="472b9ff9c0f1b095" providerId="LiveId" clId="{D151AF66-58E5-45E8-B4D7-5C14F916A523}" dt="2020-05-02T03:51:27.020" v="1746" actId="26606"/>
          <ac:spMkLst>
            <pc:docMk/>
            <pc:sldMk cId="433050610" sldId="276"/>
            <ac:spMk id="9" creationId="{8957D967-3860-45AF-9148-08DB6207C735}"/>
          </ac:spMkLst>
        </pc:spChg>
        <pc:picChg chg="add">
          <ac:chgData name="Xin Huang" userId="472b9ff9c0f1b095" providerId="LiveId" clId="{D151AF66-58E5-45E8-B4D7-5C14F916A523}" dt="2020-05-02T03:51:27.020" v="1746" actId="26606"/>
          <ac:picMkLst>
            <pc:docMk/>
            <pc:sldMk cId="433050610" sldId="276"/>
            <ac:picMk id="5" creationId="{A7441393-EF11-4F6A-AFF6-A063470831C9}"/>
          </ac:picMkLst>
        </pc:picChg>
        <pc:cxnChg chg="add">
          <ac:chgData name="Xin Huang" userId="472b9ff9c0f1b095" providerId="LiveId" clId="{D151AF66-58E5-45E8-B4D7-5C14F916A523}" dt="2020-05-02T03:51:27.020" v="1746" actId="26606"/>
          <ac:cxnSpMkLst>
            <pc:docMk/>
            <pc:sldMk cId="433050610" sldId="276"/>
            <ac:cxnSpMk id="11" creationId="{15815879-2115-46CD-A360-78E4CB2DFD7C}"/>
          </ac:cxnSpMkLst>
        </pc:cxnChg>
      </pc:sldChg>
      <pc:sldChg chg="addSp delSp modSp new mod ord">
        <pc:chgData name="Xin Huang" userId="472b9ff9c0f1b095" providerId="LiveId" clId="{D151AF66-58E5-45E8-B4D7-5C14F916A523}" dt="2020-05-02T03:50:24.907" v="1718" actId="1076"/>
        <pc:sldMkLst>
          <pc:docMk/>
          <pc:sldMk cId="1154412330" sldId="277"/>
        </pc:sldMkLst>
        <pc:spChg chg="mod">
          <ac:chgData name="Xin Huang" userId="472b9ff9c0f1b095" providerId="LiveId" clId="{D151AF66-58E5-45E8-B4D7-5C14F916A523}" dt="2020-05-02T03:42:25.676" v="1683" actId="13926"/>
          <ac:spMkLst>
            <pc:docMk/>
            <pc:sldMk cId="1154412330" sldId="277"/>
            <ac:spMk id="2" creationId="{8D6530A0-7B4C-436E-A692-97B11D318428}"/>
          </ac:spMkLst>
        </pc:spChg>
        <pc:spChg chg="del">
          <ac:chgData name="Xin Huang" userId="472b9ff9c0f1b095" providerId="LiveId" clId="{D151AF66-58E5-45E8-B4D7-5C14F916A523}" dt="2020-05-02T03:42:36.629" v="1685" actId="478"/>
          <ac:spMkLst>
            <pc:docMk/>
            <pc:sldMk cId="1154412330" sldId="277"/>
            <ac:spMk id="3" creationId="{29C8A6AF-E92F-4C42-ABCF-A996499B119B}"/>
          </ac:spMkLst>
        </pc:spChg>
        <pc:spChg chg="add mod">
          <ac:chgData name="Xin Huang" userId="472b9ff9c0f1b095" providerId="LiveId" clId="{D151AF66-58E5-45E8-B4D7-5C14F916A523}" dt="2020-05-02T03:49:29.811" v="1708" actId="1076"/>
          <ac:spMkLst>
            <pc:docMk/>
            <pc:sldMk cId="1154412330" sldId="277"/>
            <ac:spMk id="7" creationId="{08479E47-1342-470B-84D3-6F6ED1AE9C8F}"/>
          </ac:spMkLst>
        </pc:spChg>
        <pc:spChg chg="add mod">
          <ac:chgData name="Xin Huang" userId="472b9ff9c0f1b095" providerId="LiveId" clId="{D151AF66-58E5-45E8-B4D7-5C14F916A523}" dt="2020-05-02T03:50:13.611" v="1717" actId="1076"/>
          <ac:spMkLst>
            <pc:docMk/>
            <pc:sldMk cId="1154412330" sldId="277"/>
            <ac:spMk id="8" creationId="{DF129B8D-8175-4A53-A6EC-2E9FB10950CF}"/>
          </ac:spMkLst>
        </pc:spChg>
        <pc:picChg chg="add mod">
          <ac:chgData name="Xin Huang" userId="472b9ff9c0f1b095" providerId="LiveId" clId="{D151AF66-58E5-45E8-B4D7-5C14F916A523}" dt="2020-05-02T03:50:24.907" v="1718" actId="1076"/>
          <ac:picMkLst>
            <pc:docMk/>
            <pc:sldMk cId="1154412330" sldId="277"/>
            <ac:picMk id="4" creationId="{24A1C8AB-F657-4F54-AC05-3AB68A539EC7}"/>
          </ac:picMkLst>
        </pc:picChg>
        <pc:picChg chg="add mod">
          <ac:chgData name="Xin Huang" userId="472b9ff9c0f1b095" providerId="LiveId" clId="{D151AF66-58E5-45E8-B4D7-5C14F916A523}" dt="2020-05-02T03:49:34.455" v="1709" actId="1076"/>
          <ac:picMkLst>
            <pc:docMk/>
            <pc:sldMk cId="1154412330" sldId="277"/>
            <ac:picMk id="5" creationId="{930A9ADF-0432-4726-901B-87F84E4D4A84}"/>
          </ac:picMkLst>
        </pc:picChg>
        <pc:picChg chg="add mod">
          <ac:chgData name="Xin Huang" userId="472b9ff9c0f1b095" providerId="LiveId" clId="{D151AF66-58E5-45E8-B4D7-5C14F916A523}" dt="2020-05-02T03:48:03.905" v="1692" actId="14100"/>
          <ac:picMkLst>
            <pc:docMk/>
            <pc:sldMk cId="1154412330" sldId="277"/>
            <ac:picMk id="6" creationId="{E8851850-6011-44EE-829D-278AD77B5FB1}"/>
          </ac:picMkLst>
        </pc:picChg>
      </pc:sldChg>
      <pc:sldChg chg="new del">
        <pc:chgData name="Xin Huang" userId="472b9ff9c0f1b095" providerId="LiveId" clId="{D151AF66-58E5-45E8-B4D7-5C14F916A523}" dt="2020-05-02T03:53:12.204" v="1784" actId="47"/>
        <pc:sldMkLst>
          <pc:docMk/>
          <pc:sldMk cId="783592037" sldId="278"/>
        </pc:sldMkLst>
      </pc:sldChg>
      <pc:sldChg chg="new del">
        <pc:chgData name="Xin Huang" userId="472b9ff9c0f1b095" providerId="LiveId" clId="{D151AF66-58E5-45E8-B4D7-5C14F916A523}" dt="2020-05-02T03:53:16.220" v="1785" actId="47"/>
        <pc:sldMkLst>
          <pc:docMk/>
          <pc:sldMk cId="3677537392" sldId="279"/>
        </pc:sldMkLst>
      </pc:sldChg>
      <pc:sldChg chg="modSp new del">
        <pc:chgData name="Xin Huang" userId="472b9ff9c0f1b095" providerId="LiveId" clId="{D151AF66-58E5-45E8-B4D7-5C14F916A523}" dt="2020-05-02T03:54:27.610" v="1810" actId="47"/>
        <pc:sldMkLst>
          <pc:docMk/>
          <pc:sldMk cId="3065793435" sldId="280"/>
        </pc:sldMkLst>
        <pc:spChg chg="mod">
          <ac:chgData name="Xin Huang" userId="472b9ff9c0f1b095" providerId="LiveId" clId="{D151AF66-58E5-45E8-B4D7-5C14F916A523}" dt="2020-05-01T19:44:56.162" v="733"/>
          <ac:spMkLst>
            <pc:docMk/>
            <pc:sldMk cId="3065793435" sldId="280"/>
            <ac:spMk id="3" creationId="{DC4DA047-BD66-4297-B16A-25243636B9F9}"/>
          </ac:spMkLst>
        </pc:spChg>
      </pc:sldChg>
      <pc:sldChg chg="addSp delSp modSp new mod setBg">
        <pc:chgData name="Xin Huang" userId="472b9ff9c0f1b095" providerId="LiveId" clId="{D151AF66-58E5-45E8-B4D7-5C14F916A523}" dt="2020-05-02T03:59:47.228" v="1892"/>
        <pc:sldMkLst>
          <pc:docMk/>
          <pc:sldMk cId="539442181" sldId="281"/>
        </pc:sldMkLst>
        <pc:spChg chg="mod">
          <ac:chgData name="Xin Huang" userId="472b9ff9c0f1b095" providerId="LiveId" clId="{D151AF66-58E5-45E8-B4D7-5C14F916A523}" dt="2020-05-02T03:58:58.982" v="1879" actId="13926"/>
          <ac:spMkLst>
            <pc:docMk/>
            <pc:sldMk cId="539442181" sldId="281"/>
            <ac:spMk id="2" creationId="{9FA27311-8BD3-4427-A5F6-38D2039F0C3F}"/>
          </ac:spMkLst>
        </pc:spChg>
        <pc:spChg chg="add del mod">
          <ac:chgData name="Xin Huang" userId="472b9ff9c0f1b095" providerId="LiveId" clId="{D151AF66-58E5-45E8-B4D7-5C14F916A523}" dt="2020-05-02T03:58:42.152" v="1872" actId="26606"/>
          <ac:spMkLst>
            <pc:docMk/>
            <pc:sldMk cId="539442181" sldId="281"/>
            <ac:spMk id="3" creationId="{F3A5C737-D0E9-49C0-B53E-6829F976D829}"/>
          </ac:spMkLst>
        </pc:spChg>
        <pc:spChg chg="add del">
          <ac:chgData name="Xin Huang" userId="472b9ff9c0f1b095" providerId="LiveId" clId="{D151AF66-58E5-45E8-B4D7-5C14F916A523}" dt="2020-05-02T03:58:35.573" v="1869" actId="26606"/>
          <ac:spMkLst>
            <pc:docMk/>
            <pc:sldMk cId="539442181" sldId="281"/>
            <ac:spMk id="10" creationId="{D651FB86-BD69-4677-AFED-7CD68A643DFF}"/>
          </ac:spMkLst>
        </pc:spChg>
        <pc:spChg chg="add del">
          <ac:chgData name="Xin Huang" userId="472b9ff9c0f1b095" providerId="LiveId" clId="{D151AF66-58E5-45E8-B4D7-5C14F916A523}" dt="2020-05-02T03:58:42.128" v="1871" actId="26606"/>
          <ac:spMkLst>
            <pc:docMk/>
            <pc:sldMk cId="539442181" sldId="281"/>
            <ac:spMk id="14" creationId="{155B637E-716C-486E-8B43-D96FF6DCD3DE}"/>
          </ac:spMkLst>
        </pc:spChg>
        <pc:spChg chg="add">
          <ac:chgData name="Xin Huang" userId="472b9ff9c0f1b095" providerId="LiveId" clId="{D151AF66-58E5-45E8-B4D7-5C14F916A523}" dt="2020-05-02T03:58:42.152" v="1872" actId="26606"/>
          <ac:spMkLst>
            <pc:docMk/>
            <pc:sldMk cId="539442181" sldId="281"/>
            <ac:spMk id="18" creationId="{D256E7DB-3D95-409E-8808-896D24806D56}"/>
          </ac:spMkLst>
        </pc:spChg>
        <pc:graphicFrameChg chg="add del">
          <ac:chgData name="Xin Huang" userId="472b9ff9c0f1b095" providerId="LiveId" clId="{D151AF66-58E5-45E8-B4D7-5C14F916A523}" dt="2020-05-02T03:58:35.573" v="1869" actId="26606"/>
          <ac:graphicFrameMkLst>
            <pc:docMk/>
            <pc:sldMk cId="539442181" sldId="281"/>
            <ac:graphicFrameMk id="5" creationId="{0C380ABB-9C2B-4EE5-9AC5-345DE2267822}"/>
          </ac:graphicFrameMkLst>
        </pc:graphicFrameChg>
        <pc:graphicFrameChg chg="add del">
          <ac:chgData name="Xin Huang" userId="472b9ff9c0f1b095" providerId="LiveId" clId="{D151AF66-58E5-45E8-B4D7-5C14F916A523}" dt="2020-05-02T03:58:42.128" v="1871" actId="26606"/>
          <ac:graphicFrameMkLst>
            <pc:docMk/>
            <pc:sldMk cId="539442181" sldId="281"/>
            <ac:graphicFrameMk id="16" creationId="{AF099BAB-AAB1-4899-95FC-11F4EC239F8A}"/>
          </ac:graphicFrameMkLst>
        </pc:graphicFrameChg>
        <pc:graphicFrameChg chg="add mod">
          <ac:chgData name="Xin Huang" userId="472b9ff9c0f1b095" providerId="LiveId" clId="{D151AF66-58E5-45E8-B4D7-5C14F916A523}" dt="2020-05-02T03:59:47.228" v="1892"/>
          <ac:graphicFrameMkLst>
            <pc:docMk/>
            <pc:sldMk cId="539442181" sldId="281"/>
            <ac:graphicFrameMk id="20" creationId="{8D4F1294-5C0E-47F4-8241-783846F63B57}"/>
          </ac:graphicFrameMkLst>
        </pc:graphicFrameChg>
        <pc:cxnChg chg="add del">
          <ac:chgData name="Xin Huang" userId="472b9ff9c0f1b095" providerId="LiveId" clId="{D151AF66-58E5-45E8-B4D7-5C14F916A523}" dt="2020-05-02T03:58:35.573" v="1869" actId="26606"/>
          <ac:cxnSpMkLst>
            <pc:docMk/>
            <pc:sldMk cId="539442181" sldId="281"/>
            <ac:cxnSpMk id="12" creationId="{C4672997-27C6-4949-8EB4-FFBC54AC0EEA}"/>
          </ac:cxnSpMkLst>
        </pc:cxnChg>
        <pc:cxnChg chg="add del">
          <ac:chgData name="Xin Huang" userId="472b9ff9c0f1b095" providerId="LiveId" clId="{D151AF66-58E5-45E8-B4D7-5C14F916A523}" dt="2020-05-02T03:58:42.128" v="1871" actId="26606"/>
          <ac:cxnSpMkLst>
            <pc:docMk/>
            <pc:sldMk cId="539442181" sldId="281"/>
            <ac:cxnSpMk id="15" creationId="{32F4BB93-DDC6-4AE7-8B3E-349C2E95AB01}"/>
          </ac:cxnSpMkLst>
        </pc:cxnChg>
        <pc:cxnChg chg="add">
          <ac:chgData name="Xin Huang" userId="472b9ff9c0f1b095" providerId="LiveId" clId="{D151AF66-58E5-45E8-B4D7-5C14F916A523}" dt="2020-05-02T03:58:42.152" v="1872" actId="26606"/>
          <ac:cxnSpMkLst>
            <pc:docMk/>
            <pc:sldMk cId="539442181" sldId="281"/>
            <ac:cxnSpMk id="19" creationId="{18458DE0-21D7-449F-A44F-BA8E03EC201D}"/>
          </ac:cxnSpMkLst>
        </pc:cxnChg>
      </pc:sldChg>
      <pc:sldChg chg="modSp new mod">
        <pc:chgData name="Xin Huang" userId="472b9ff9c0f1b095" providerId="LiveId" clId="{D151AF66-58E5-45E8-B4D7-5C14F916A523}" dt="2020-05-02T04:00:48.842" v="1904" actId="14100"/>
        <pc:sldMkLst>
          <pc:docMk/>
          <pc:sldMk cId="4242712196" sldId="282"/>
        </pc:sldMkLst>
        <pc:spChg chg="mod">
          <ac:chgData name="Xin Huang" userId="472b9ff9c0f1b095" providerId="LiveId" clId="{D151AF66-58E5-45E8-B4D7-5C14F916A523}" dt="2020-05-02T04:00:42.241" v="1903" actId="14100"/>
          <ac:spMkLst>
            <pc:docMk/>
            <pc:sldMk cId="4242712196" sldId="282"/>
            <ac:spMk id="2" creationId="{488C1965-A68D-423A-8498-DBB7C870A94C}"/>
          </ac:spMkLst>
        </pc:spChg>
        <pc:spChg chg="mod">
          <ac:chgData name="Xin Huang" userId="472b9ff9c0f1b095" providerId="LiveId" clId="{D151AF66-58E5-45E8-B4D7-5C14F916A523}" dt="2020-05-02T04:00:48.842" v="1904" actId="14100"/>
          <ac:spMkLst>
            <pc:docMk/>
            <pc:sldMk cId="4242712196" sldId="282"/>
            <ac:spMk id="3" creationId="{7BCD4F5B-D3B6-4CC5-896E-EA02CAF51A78}"/>
          </ac:spMkLst>
        </pc:spChg>
      </pc:sldChg>
      <pc:sldChg chg="new">
        <pc:chgData name="Xin Huang" userId="472b9ff9c0f1b095" providerId="LiveId" clId="{D151AF66-58E5-45E8-B4D7-5C14F916A523}" dt="2020-05-01T19:42:34.187" v="719" actId="680"/>
        <pc:sldMkLst>
          <pc:docMk/>
          <pc:sldMk cId="3037532676" sldId="283"/>
        </pc:sldMkLst>
      </pc:sldChg>
      <pc:sldChg chg="new">
        <pc:chgData name="Xin Huang" userId="472b9ff9c0f1b095" providerId="LiveId" clId="{D151AF66-58E5-45E8-B4D7-5C14F916A523}" dt="2020-05-01T19:42:34.772" v="720" actId="680"/>
        <pc:sldMkLst>
          <pc:docMk/>
          <pc:sldMk cId="139832267" sldId="284"/>
        </pc:sldMkLst>
      </pc:sldChg>
      <pc:sldChg chg="addSp delSp modSp new mod setBg">
        <pc:chgData name="Xin Huang" userId="472b9ff9c0f1b095" providerId="LiveId" clId="{D151AF66-58E5-45E8-B4D7-5C14F916A523}" dt="2020-05-02T03:29:49.779" v="1620" actId="403"/>
        <pc:sldMkLst>
          <pc:docMk/>
          <pc:sldMk cId="3395880489" sldId="285"/>
        </pc:sldMkLst>
        <pc:spChg chg="mod">
          <ac:chgData name="Xin Huang" userId="472b9ff9c0f1b095" providerId="LiveId" clId="{D151AF66-58E5-45E8-B4D7-5C14F916A523}" dt="2020-05-02T03:29:42.886" v="1614" actId="1076"/>
          <ac:spMkLst>
            <pc:docMk/>
            <pc:sldMk cId="3395880489" sldId="285"/>
            <ac:spMk id="2" creationId="{C23A5E88-53C4-409F-A649-24C9A9674AB8}"/>
          </ac:spMkLst>
        </pc:spChg>
        <pc:spChg chg="mod">
          <ac:chgData name="Xin Huang" userId="472b9ff9c0f1b095" providerId="LiveId" clId="{D151AF66-58E5-45E8-B4D7-5C14F916A523}" dt="2020-05-02T03:29:49.779" v="1620" actId="403"/>
          <ac:spMkLst>
            <pc:docMk/>
            <pc:sldMk cId="3395880489" sldId="285"/>
            <ac:spMk id="3" creationId="{79D5780B-7AD7-4B05-8312-2E89E6BA98CE}"/>
          </ac:spMkLst>
        </pc:spChg>
        <pc:spChg chg="add del">
          <ac:chgData name="Xin Huang" userId="472b9ff9c0f1b095" providerId="LiveId" clId="{D151AF66-58E5-45E8-B4D7-5C14F916A523}" dt="2020-05-02T03:28:49.883" v="1596" actId="26606"/>
          <ac:spMkLst>
            <pc:docMk/>
            <pc:sldMk cId="3395880489" sldId="285"/>
            <ac:spMk id="9" creationId="{8957D967-3860-45AF-9148-08DB6207C735}"/>
          </ac:spMkLst>
        </pc:spChg>
        <pc:spChg chg="add">
          <ac:chgData name="Xin Huang" userId="472b9ff9c0f1b095" providerId="LiveId" clId="{D151AF66-58E5-45E8-B4D7-5C14F916A523}" dt="2020-05-02T03:28:49.883" v="1596" actId="26606"/>
          <ac:spMkLst>
            <pc:docMk/>
            <pc:sldMk cId="3395880489" sldId="285"/>
            <ac:spMk id="16" creationId="{40E80175-CEC4-4CA2-8F23-24E0EAEB8B54}"/>
          </ac:spMkLst>
        </pc:spChg>
        <pc:picChg chg="add mod ord">
          <ac:chgData name="Xin Huang" userId="472b9ff9c0f1b095" providerId="LiveId" clId="{D151AF66-58E5-45E8-B4D7-5C14F916A523}" dt="2020-05-02T03:29:24.682" v="1610" actId="167"/>
          <ac:picMkLst>
            <pc:docMk/>
            <pc:sldMk cId="3395880489" sldId="285"/>
            <ac:picMk id="5" creationId="{66DE7DED-4A43-4F76-81E5-0EE5F1DA03C7}"/>
          </ac:picMkLst>
        </pc:picChg>
        <pc:cxnChg chg="add del">
          <ac:chgData name="Xin Huang" userId="472b9ff9c0f1b095" providerId="LiveId" clId="{D151AF66-58E5-45E8-B4D7-5C14F916A523}" dt="2020-05-02T03:28:49.883" v="1596" actId="26606"/>
          <ac:cxnSpMkLst>
            <pc:docMk/>
            <pc:sldMk cId="3395880489" sldId="285"/>
            <ac:cxnSpMk id="11" creationId="{15815879-2115-46CD-A360-78E4CB2DFD7C}"/>
          </ac:cxnSpMkLst>
        </pc:cxnChg>
        <pc:cxnChg chg="add">
          <ac:chgData name="Xin Huang" userId="472b9ff9c0f1b095" providerId="LiveId" clId="{D151AF66-58E5-45E8-B4D7-5C14F916A523}" dt="2020-05-02T03:28:49.883" v="1596" actId="26606"/>
          <ac:cxnSpMkLst>
            <pc:docMk/>
            <pc:sldMk cId="3395880489" sldId="285"/>
            <ac:cxnSpMk id="18" creationId="{160E820B-E384-49E0-B1D5-04DD8B430562}"/>
          </ac:cxnSpMkLst>
        </pc:cxnChg>
      </pc:sldChg>
      <pc:sldChg chg="new del">
        <pc:chgData name="Xin Huang" userId="472b9ff9c0f1b095" providerId="LiveId" clId="{D151AF66-58E5-45E8-B4D7-5C14F916A523}" dt="2020-05-02T03:30:23.044" v="1621" actId="47"/>
        <pc:sldMkLst>
          <pc:docMk/>
          <pc:sldMk cId="3831996913" sldId="286"/>
        </pc:sldMkLst>
      </pc:sldChg>
      <pc:sldChg chg="addSp delSp modSp new mod">
        <pc:chgData name="Xin Huang" userId="472b9ff9c0f1b095" providerId="LiveId" clId="{D151AF66-58E5-45E8-B4D7-5C14F916A523}" dt="2020-05-02T03:01:43.416" v="1210"/>
        <pc:sldMkLst>
          <pc:docMk/>
          <pc:sldMk cId="1400134077" sldId="287"/>
        </pc:sldMkLst>
        <pc:spChg chg="mod">
          <ac:chgData name="Xin Huang" userId="472b9ff9c0f1b095" providerId="LiveId" clId="{D151AF66-58E5-45E8-B4D7-5C14F916A523}" dt="2020-05-02T00:35:40.439" v="1007" actId="13926"/>
          <ac:spMkLst>
            <pc:docMk/>
            <pc:sldMk cId="1400134077" sldId="287"/>
            <ac:spMk id="2" creationId="{865FBA3A-B8AD-4E08-A187-ED4FE7F0CAA8}"/>
          </ac:spMkLst>
        </pc:spChg>
        <pc:spChg chg="mod">
          <ac:chgData name="Xin Huang" userId="472b9ff9c0f1b095" providerId="LiveId" clId="{D151AF66-58E5-45E8-B4D7-5C14F916A523}" dt="2020-05-02T03:01:43.416" v="1210"/>
          <ac:spMkLst>
            <pc:docMk/>
            <pc:sldMk cId="1400134077" sldId="287"/>
            <ac:spMk id="3" creationId="{A12BCA11-6A38-4C7C-B38E-D041F2EED36D}"/>
          </ac:spMkLst>
        </pc:spChg>
        <pc:spChg chg="add mod">
          <ac:chgData name="Xin Huang" userId="472b9ff9c0f1b095" providerId="LiveId" clId="{D151AF66-58E5-45E8-B4D7-5C14F916A523}" dt="2020-05-02T00:37:49.757" v="1014" actId="1076"/>
          <ac:spMkLst>
            <pc:docMk/>
            <pc:sldMk cId="1400134077" sldId="287"/>
            <ac:spMk id="6" creationId="{2FAA91E6-F027-48A3-96D7-6A526ABD580D}"/>
          </ac:spMkLst>
        </pc:spChg>
        <pc:spChg chg="add del mod">
          <ac:chgData name="Xin Huang" userId="472b9ff9c0f1b095" providerId="LiveId" clId="{D151AF66-58E5-45E8-B4D7-5C14F916A523}" dt="2020-05-02T00:31:47.311" v="932"/>
          <ac:spMkLst>
            <pc:docMk/>
            <pc:sldMk cId="1400134077" sldId="287"/>
            <ac:spMk id="7" creationId="{C13A7FB5-0B32-4B5F-859C-CAAD0481B225}"/>
          </ac:spMkLst>
        </pc:spChg>
        <pc:spChg chg="add mod">
          <ac:chgData name="Xin Huang" userId="472b9ff9c0f1b095" providerId="LiveId" clId="{D151AF66-58E5-45E8-B4D7-5C14F916A523}" dt="2020-05-02T01:36:10.695" v="1016" actId="1076"/>
          <ac:spMkLst>
            <pc:docMk/>
            <pc:sldMk cId="1400134077" sldId="287"/>
            <ac:spMk id="8" creationId="{43168C91-227B-4036-AFD2-1865B0975353}"/>
          </ac:spMkLst>
        </pc:spChg>
        <pc:picChg chg="add mod">
          <ac:chgData name="Xin Huang" userId="472b9ff9c0f1b095" providerId="LiveId" clId="{D151AF66-58E5-45E8-B4D7-5C14F916A523}" dt="2020-05-02T00:37:38.357" v="1011" actId="14100"/>
          <ac:picMkLst>
            <pc:docMk/>
            <pc:sldMk cId="1400134077" sldId="287"/>
            <ac:picMk id="4" creationId="{9A3F7568-62B2-4149-845A-767F5E438B76}"/>
          </ac:picMkLst>
        </pc:picChg>
        <pc:picChg chg="add mod">
          <ac:chgData name="Xin Huang" userId="472b9ff9c0f1b095" providerId="LiveId" clId="{D151AF66-58E5-45E8-B4D7-5C14F916A523}" dt="2020-05-02T01:36:01.935" v="1015" actId="1076"/>
          <ac:picMkLst>
            <pc:docMk/>
            <pc:sldMk cId="1400134077" sldId="287"/>
            <ac:picMk id="5" creationId="{A9D26DDC-9C71-46FE-9A04-2029E48BA338}"/>
          </ac:picMkLst>
        </pc:picChg>
      </pc:sldChg>
      <pc:sldChg chg="addSp delSp modSp new mod setBg">
        <pc:chgData name="Xin Huang" userId="472b9ff9c0f1b095" providerId="LiveId" clId="{D151AF66-58E5-45E8-B4D7-5C14F916A523}" dt="2020-05-02T00:35:51.759" v="1008" actId="13926"/>
        <pc:sldMkLst>
          <pc:docMk/>
          <pc:sldMk cId="3690721625" sldId="288"/>
        </pc:sldMkLst>
        <pc:spChg chg="mod">
          <ac:chgData name="Xin Huang" userId="472b9ff9c0f1b095" providerId="LiveId" clId="{D151AF66-58E5-45E8-B4D7-5C14F916A523}" dt="2020-05-02T00:35:51.759" v="1008" actId="13926"/>
          <ac:spMkLst>
            <pc:docMk/>
            <pc:sldMk cId="3690721625" sldId="288"/>
            <ac:spMk id="2" creationId="{405F51DC-DB9D-4F6D-8A01-D66213D4EF01}"/>
          </ac:spMkLst>
        </pc:spChg>
        <pc:spChg chg="del">
          <ac:chgData name="Xin Huang" userId="472b9ff9c0f1b095" providerId="LiveId" clId="{D151AF66-58E5-45E8-B4D7-5C14F916A523}" dt="2020-05-02T00:15:35.089" v="737"/>
          <ac:spMkLst>
            <pc:docMk/>
            <pc:sldMk cId="3690721625" sldId="288"/>
            <ac:spMk id="3" creationId="{CB9AAAD3-C64B-4733-A8CA-B80BAAEBF601}"/>
          </ac:spMkLst>
        </pc:spChg>
        <pc:spChg chg="add del">
          <ac:chgData name="Xin Huang" userId="472b9ff9c0f1b095" providerId="LiveId" clId="{D151AF66-58E5-45E8-B4D7-5C14F916A523}" dt="2020-05-02T00:20:56.328" v="779" actId="26606"/>
          <ac:spMkLst>
            <pc:docMk/>
            <pc:sldMk cId="3690721625" sldId="288"/>
            <ac:spMk id="8" creationId="{DE825676-B884-4941-B2AF-AFB23F3E77CE}"/>
          </ac:spMkLst>
        </pc:spChg>
        <pc:spChg chg="add mod">
          <ac:chgData name="Xin Huang" userId="472b9ff9c0f1b095" providerId="LiveId" clId="{D151AF66-58E5-45E8-B4D7-5C14F916A523}" dt="2020-05-02T00:26:12.568" v="861" actId="14100"/>
          <ac:spMkLst>
            <pc:docMk/>
            <pc:sldMk cId="3690721625" sldId="288"/>
            <ac:spMk id="9" creationId="{1609AAC5-603B-4565-AFBA-027533C2F828}"/>
          </ac:spMkLst>
        </pc:spChg>
        <pc:spChg chg="add del">
          <ac:chgData name="Xin Huang" userId="472b9ff9c0f1b095" providerId="LiveId" clId="{D151AF66-58E5-45E8-B4D7-5C14F916A523}" dt="2020-05-02T00:20:56.328" v="779" actId="26606"/>
          <ac:spMkLst>
            <pc:docMk/>
            <pc:sldMk cId="3690721625" sldId="288"/>
            <ac:spMk id="11" creationId="{8B08CEDC-7935-48EA-9FBC-6C9D81238D77}"/>
          </ac:spMkLst>
        </pc:spChg>
        <pc:spChg chg="add mod">
          <ac:chgData name="Xin Huang" userId="472b9ff9c0f1b095" providerId="LiveId" clId="{D151AF66-58E5-45E8-B4D7-5C14F916A523}" dt="2020-05-02T00:25:48.665" v="847" actId="403"/>
          <ac:spMkLst>
            <pc:docMk/>
            <pc:sldMk cId="3690721625" sldId="288"/>
            <ac:spMk id="15" creationId="{12155508-66BC-444C-B2DC-81D06BE51111}"/>
          </ac:spMkLst>
        </pc:spChg>
        <pc:picChg chg="add mod">
          <ac:chgData name="Xin Huang" userId="472b9ff9c0f1b095" providerId="LiveId" clId="{D151AF66-58E5-45E8-B4D7-5C14F916A523}" dt="2020-05-02T00:21:20.178" v="784" actId="14100"/>
          <ac:picMkLst>
            <pc:docMk/>
            <pc:sldMk cId="3690721625" sldId="288"/>
            <ac:picMk id="4" creationId="{81F87F81-A3C7-479E-8E5C-5F2525D89A9E}"/>
          </ac:picMkLst>
        </pc:picChg>
        <pc:cxnChg chg="add del">
          <ac:chgData name="Xin Huang" userId="472b9ff9c0f1b095" providerId="LiveId" clId="{D151AF66-58E5-45E8-B4D7-5C14F916A523}" dt="2020-05-02T00:20:56.328" v="779" actId="26606"/>
          <ac:cxnSpMkLst>
            <pc:docMk/>
            <pc:sldMk cId="3690721625" sldId="288"/>
            <ac:cxnSpMk id="13" creationId="{61186B74-983F-4656-9AFF-5211535C33CE}"/>
          </ac:cxnSpMkLst>
        </pc:cxnChg>
      </pc:sldChg>
      <pc:sldChg chg="addSp delSp modSp new mod setBg">
        <pc:chgData name="Xin Huang" userId="472b9ff9c0f1b095" providerId="LiveId" clId="{D151AF66-58E5-45E8-B4D7-5C14F916A523}" dt="2020-05-02T03:05:18.256" v="1273" actId="13926"/>
        <pc:sldMkLst>
          <pc:docMk/>
          <pc:sldMk cId="1687769319" sldId="289"/>
        </pc:sldMkLst>
        <pc:spChg chg="del mod">
          <ac:chgData name="Xin Huang" userId="472b9ff9c0f1b095" providerId="LiveId" clId="{D151AF66-58E5-45E8-B4D7-5C14F916A523}" dt="2020-05-02T03:03:44.461" v="1217" actId="478"/>
          <ac:spMkLst>
            <pc:docMk/>
            <pc:sldMk cId="1687769319" sldId="289"/>
            <ac:spMk id="2" creationId="{602ADD56-26C4-440B-9543-E11421C1CA32}"/>
          </ac:spMkLst>
        </pc:spChg>
        <pc:spChg chg="del">
          <ac:chgData name="Xin Huang" userId="472b9ff9c0f1b095" providerId="LiveId" clId="{D151AF66-58E5-45E8-B4D7-5C14F916A523}" dt="2020-05-02T00:16:49.164" v="740"/>
          <ac:spMkLst>
            <pc:docMk/>
            <pc:sldMk cId="1687769319" sldId="289"/>
            <ac:spMk id="3" creationId="{B0EC6ACA-E395-4792-9613-4519B43BFE18}"/>
          </ac:spMkLst>
        </pc:spChg>
        <pc:spChg chg="add del mod">
          <ac:chgData name="Xin Huang" userId="472b9ff9c0f1b095" providerId="LiveId" clId="{D151AF66-58E5-45E8-B4D7-5C14F916A523}" dt="2020-05-02T03:02:33.895" v="1213" actId="478"/>
          <ac:spMkLst>
            <pc:docMk/>
            <pc:sldMk cId="1687769319" sldId="289"/>
            <ac:spMk id="4" creationId="{1A8204AE-FC57-4B91-9BF6-3B57ACE3C2F0}"/>
          </ac:spMkLst>
        </pc:spChg>
        <pc:spChg chg="add mod">
          <ac:chgData name="Xin Huang" userId="472b9ff9c0f1b095" providerId="LiveId" clId="{D151AF66-58E5-45E8-B4D7-5C14F916A523}" dt="2020-05-02T03:05:18.256" v="1273" actId="13926"/>
          <ac:spMkLst>
            <pc:docMk/>
            <pc:sldMk cId="1687769319" sldId="289"/>
            <ac:spMk id="5" creationId="{20AD0D9D-9A21-44E5-BE93-BAF1EF77C248}"/>
          </ac:spMkLst>
        </pc:spChg>
        <pc:spChg chg="add del">
          <ac:chgData name="Xin Huang" userId="472b9ff9c0f1b095" providerId="LiveId" clId="{D151AF66-58E5-45E8-B4D7-5C14F916A523}" dt="2020-05-02T00:18:08.832" v="744"/>
          <ac:spMkLst>
            <pc:docMk/>
            <pc:sldMk cId="1687769319" sldId="289"/>
            <ac:spMk id="9" creationId="{36E27C40-104A-4C05-A382-21A40999A1D7}"/>
          </ac:spMkLst>
        </pc:spChg>
        <pc:spChg chg="add del">
          <ac:chgData name="Xin Huang" userId="472b9ff9c0f1b095" providerId="LiveId" clId="{D151AF66-58E5-45E8-B4D7-5C14F916A523}" dt="2020-05-02T00:18:08.832" v="744"/>
          <ac:spMkLst>
            <pc:docMk/>
            <pc:sldMk cId="1687769319" sldId="289"/>
            <ac:spMk id="11" creationId="{04661E0A-D985-4931-BBAF-B73C8B9865CB}"/>
          </ac:spMkLst>
        </pc:spChg>
        <pc:spChg chg="add del">
          <ac:chgData name="Xin Huang" userId="472b9ff9c0f1b095" providerId="LiveId" clId="{D151AF66-58E5-45E8-B4D7-5C14F916A523}" dt="2020-05-02T00:18:08.832" v="744"/>
          <ac:spMkLst>
            <pc:docMk/>
            <pc:sldMk cId="1687769319" sldId="289"/>
            <ac:spMk id="13" creationId="{2A0F9152-48E3-49B1-872D-898BCB713AE4}"/>
          </ac:spMkLst>
        </pc:spChg>
        <pc:spChg chg="add del">
          <ac:chgData name="Xin Huang" userId="472b9ff9c0f1b095" providerId="LiveId" clId="{D151AF66-58E5-45E8-B4D7-5C14F916A523}" dt="2020-05-02T00:18:08.832" v="744"/>
          <ac:spMkLst>
            <pc:docMk/>
            <pc:sldMk cId="1687769319" sldId="289"/>
            <ac:spMk id="15" creationId="{23489F6D-90F9-4863-AC28-04E23B84E08A}"/>
          </ac:spMkLst>
        </pc:spChg>
        <pc:spChg chg="add del">
          <ac:chgData name="Xin Huang" userId="472b9ff9c0f1b095" providerId="LiveId" clId="{D151AF66-58E5-45E8-B4D7-5C14F916A523}" dt="2020-05-02T03:03:38.275" v="1216" actId="26606"/>
          <ac:spMkLst>
            <pc:docMk/>
            <pc:sldMk cId="1687769319" sldId="289"/>
            <ac:spMk id="20" creationId="{36E27C40-104A-4C05-A382-21A40999A1D7}"/>
          </ac:spMkLst>
        </pc:spChg>
        <pc:spChg chg="add del">
          <ac:chgData name="Xin Huang" userId="472b9ff9c0f1b095" providerId="LiveId" clId="{D151AF66-58E5-45E8-B4D7-5C14F916A523}" dt="2020-05-02T03:03:38.275" v="1216" actId="26606"/>
          <ac:spMkLst>
            <pc:docMk/>
            <pc:sldMk cId="1687769319" sldId="289"/>
            <ac:spMk id="22" creationId="{BE1C1577-0B8B-4809-B080-8BCB8E1A831E}"/>
          </ac:spMkLst>
        </pc:spChg>
        <pc:grpChg chg="add del">
          <ac:chgData name="Xin Huang" userId="472b9ff9c0f1b095" providerId="LiveId" clId="{D151AF66-58E5-45E8-B4D7-5C14F916A523}" dt="2020-05-02T03:03:38.275" v="1216" actId="26606"/>
          <ac:grpSpMkLst>
            <pc:docMk/>
            <pc:sldMk cId="1687769319" sldId="289"/>
            <ac:grpSpMk id="10" creationId="{EDB03D4E-BC80-4CD7-BE0B-4A69CD10CCF9}"/>
          </ac:grpSpMkLst>
        </pc:grpChg>
        <pc:grpChg chg="add del">
          <ac:chgData name="Xin Huang" userId="472b9ff9c0f1b095" providerId="LiveId" clId="{D151AF66-58E5-45E8-B4D7-5C14F916A523}" dt="2020-05-02T03:03:38.275" v="1216" actId="26606"/>
          <ac:grpSpMkLst>
            <pc:docMk/>
            <pc:sldMk cId="1687769319" sldId="289"/>
            <ac:grpSpMk id="14" creationId="{DA131F20-0603-4F9A-8475-D69927FA1330}"/>
          </ac:grpSpMkLst>
        </pc:grpChg>
        <pc:grpChg chg="add del">
          <ac:chgData name="Xin Huang" userId="472b9ff9c0f1b095" providerId="LiveId" clId="{D151AF66-58E5-45E8-B4D7-5C14F916A523}" dt="2020-05-02T03:03:38.275" v="1216" actId="26606"/>
          <ac:grpSpMkLst>
            <pc:docMk/>
            <pc:sldMk cId="1687769319" sldId="289"/>
            <ac:grpSpMk id="24" creationId="{AD746CED-0567-4DF8-AB5A-955539059A38}"/>
          </ac:grpSpMkLst>
        </pc:grpChg>
        <pc:graphicFrameChg chg="add del">
          <ac:chgData name="Xin Huang" userId="472b9ff9c0f1b095" providerId="LiveId" clId="{D151AF66-58E5-45E8-B4D7-5C14F916A523}" dt="2020-05-02T00:18:18.840" v="746" actId="26606"/>
          <ac:graphicFrameMkLst>
            <pc:docMk/>
            <pc:sldMk cId="1687769319" sldId="289"/>
            <ac:graphicFrameMk id="6" creationId="{28BD6BA3-3779-46D1-9EE8-816F22DC1DAC}"/>
          </ac:graphicFrameMkLst>
        </pc:graphicFrameChg>
        <pc:cxnChg chg="add del">
          <ac:chgData name="Xin Huang" userId="472b9ff9c0f1b095" providerId="LiveId" clId="{D151AF66-58E5-45E8-B4D7-5C14F916A523}" dt="2020-05-02T00:18:08.832" v="744"/>
          <ac:cxnSpMkLst>
            <pc:docMk/>
            <pc:sldMk cId="1687769319" sldId="289"/>
            <ac:cxnSpMk id="17" creationId="{B3CFF822-5B88-4257-86DB-464E3C755FE2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895E08-CEDC-417E-9E49-95D4B487CA3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1DE1437-C995-441F-A516-41BF29DE738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CN" sz="3200" b="1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第一，智慧地分辨当前的信息（所知 </a:t>
          </a:r>
          <a:r>
            <a:rPr lang="en-US" sz="3200" b="1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Knowing</a:t>
          </a:r>
          <a:r>
            <a:rPr lang="zh-CN" sz="3200" b="1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）</a:t>
          </a:r>
          <a:endParaRPr lang="en-US" sz="3200" dirty="0">
            <a:solidFill>
              <a:srgbClr val="002060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2C08EE9A-A14E-4CF2-BF33-2495A0EF6583}" type="parTrans" cxnId="{E9FB6999-B2EC-451D-84BE-1956977693A4}">
      <dgm:prSet/>
      <dgm:spPr/>
      <dgm:t>
        <a:bodyPr/>
        <a:lstStyle/>
        <a:p>
          <a:endParaRPr lang="en-US"/>
        </a:p>
      </dgm:t>
    </dgm:pt>
    <dgm:pt modelId="{E88990CF-B4EE-4348-ABA1-CDA3DF16E5E3}" type="sibTrans" cxnId="{E9FB6999-B2EC-451D-84BE-1956977693A4}">
      <dgm:prSet/>
      <dgm:spPr/>
      <dgm:t>
        <a:bodyPr/>
        <a:lstStyle/>
        <a:p>
          <a:endParaRPr lang="en-US"/>
        </a:p>
      </dgm:t>
    </dgm:pt>
    <dgm:pt modelId="{98529221-DDE9-4EFC-AB9D-763D7E3E49B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CN" sz="3200" b="1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第二，上帝会陪我们度过难关 （所是 </a:t>
          </a:r>
          <a:r>
            <a:rPr lang="en-US" sz="3200" b="1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Being</a:t>
          </a:r>
          <a:r>
            <a:rPr lang="zh-CN" sz="3200" b="1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）</a:t>
          </a:r>
          <a:endParaRPr lang="en-US" sz="3200" dirty="0">
            <a:solidFill>
              <a:srgbClr val="002060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EF7D1B43-6192-4E86-BCED-EF5FEE69B425}" type="parTrans" cxnId="{02EF83D7-FCB1-4A73-A4A4-2C33BD003EC0}">
      <dgm:prSet/>
      <dgm:spPr/>
      <dgm:t>
        <a:bodyPr/>
        <a:lstStyle/>
        <a:p>
          <a:endParaRPr lang="en-US"/>
        </a:p>
      </dgm:t>
    </dgm:pt>
    <dgm:pt modelId="{343AFD55-11AF-4CD4-93D3-AA6BB1B16515}" type="sibTrans" cxnId="{02EF83D7-FCB1-4A73-A4A4-2C33BD003EC0}">
      <dgm:prSet/>
      <dgm:spPr/>
      <dgm:t>
        <a:bodyPr/>
        <a:lstStyle/>
        <a:p>
          <a:endParaRPr lang="en-US"/>
        </a:p>
      </dgm:t>
    </dgm:pt>
    <dgm:pt modelId="{F14039A1-4C4B-43D4-976A-60890B3A6F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CN" sz="3200" b="1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第三，这一切终将过去 （反思 </a:t>
          </a:r>
          <a:r>
            <a:rPr lang="en-US" sz="3200" b="1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Reflection</a:t>
          </a:r>
          <a:r>
            <a:rPr lang="zh-CN" sz="3200" b="1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）</a:t>
          </a:r>
          <a:endParaRPr lang="en-US" sz="3200" dirty="0">
            <a:solidFill>
              <a:srgbClr val="002060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7BFE8315-A75C-462A-9A9C-E7A3A57DECDD}" type="parTrans" cxnId="{9DD9C58A-6253-4306-8060-D26A6B74DDBE}">
      <dgm:prSet/>
      <dgm:spPr/>
      <dgm:t>
        <a:bodyPr/>
        <a:lstStyle/>
        <a:p>
          <a:endParaRPr lang="en-US"/>
        </a:p>
      </dgm:t>
    </dgm:pt>
    <dgm:pt modelId="{32128C62-A8A0-445A-89FF-4F5D081D71FC}" type="sibTrans" cxnId="{9DD9C58A-6253-4306-8060-D26A6B74DDBE}">
      <dgm:prSet/>
      <dgm:spPr/>
      <dgm:t>
        <a:bodyPr/>
        <a:lstStyle/>
        <a:p>
          <a:endParaRPr lang="en-US"/>
        </a:p>
      </dgm:t>
    </dgm:pt>
    <dgm:pt modelId="{3BD2CA96-99E1-4A01-8772-2483201DED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CN" sz="3200" b="1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第四，牢记我们的使命 （所行 </a:t>
          </a:r>
          <a:r>
            <a:rPr lang="en-US" sz="3200" b="1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Doing</a:t>
          </a:r>
          <a:r>
            <a:rPr lang="zh-CN" sz="2200" b="1" dirty="0">
              <a:solidFill>
                <a:srgbClr val="002060"/>
              </a:solidFill>
            </a:rPr>
            <a:t>）</a:t>
          </a:r>
          <a:endParaRPr lang="en-US" sz="2200" dirty="0">
            <a:solidFill>
              <a:srgbClr val="002060"/>
            </a:solidFill>
          </a:endParaRPr>
        </a:p>
      </dgm:t>
    </dgm:pt>
    <dgm:pt modelId="{6427DADA-9395-49B2-B424-C98C79EB546C}" type="parTrans" cxnId="{A85BAF59-9E49-4929-B718-B7502BC3F6E1}">
      <dgm:prSet/>
      <dgm:spPr/>
      <dgm:t>
        <a:bodyPr/>
        <a:lstStyle/>
        <a:p>
          <a:endParaRPr lang="en-US"/>
        </a:p>
      </dgm:t>
    </dgm:pt>
    <dgm:pt modelId="{50316FA0-C10F-449B-82A1-19C6ED23C652}" type="sibTrans" cxnId="{A85BAF59-9E49-4929-B718-B7502BC3F6E1}">
      <dgm:prSet/>
      <dgm:spPr/>
      <dgm:t>
        <a:bodyPr/>
        <a:lstStyle/>
        <a:p>
          <a:endParaRPr lang="en-US"/>
        </a:p>
      </dgm:t>
    </dgm:pt>
    <dgm:pt modelId="{A3B46F02-B418-471F-BCCA-B2C2267ACCE5}" type="pres">
      <dgm:prSet presAssocID="{16895E08-CEDC-417E-9E49-95D4B487CA3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EE7030-E586-4283-A18D-F3C0D8D8B499}" type="pres">
      <dgm:prSet presAssocID="{21DE1437-C995-441F-A516-41BF29DE7387}" presName="compNode" presStyleCnt="0"/>
      <dgm:spPr/>
    </dgm:pt>
    <dgm:pt modelId="{D06565BB-CA8E-4DD5-A4C8-A5C201509F9B}" type="pres">
      <dgm:prSet presAssocID="{21DE1437-C995-441F-A516-41BF29DE7387}" presName="bgRect" presStyleLbl="bgShp" presStyleIdx="0" presStyleCnt="4"/>
      <dgm:spPr/>
    </dgm:pt>
    <dgm:pt modelId="{12720850-67FD-441A-B897-B3DCD81CE4B6}" type="pres">
      <dgm:prSet presAssocID="{21DE1437-C995-441F-A516-41BF29DE7387}" presName="iconRect" presStyleLbl="node1" presStyleIdx="0" presStyleCnt="4" custScaleX="217967" custScaleY="21667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urprised Mr. Feels"/>
        </a:ext>
      </dgm:extLst>
    </dgm:pt>
    <dgm:pt modelId="{2945CD9B-177C-4177-A847-6898637069DD}" type="pres">
      <dgm:prSet presAssocID="{21DE1437-C995-441F-A516-41BF29DE7387}" presName="spaceRect" presStyleCnt="0"/>
      <dgm:spPr/>
    </dgm:pt>
    <dgm:pt modelId="{121A22BE-7B38-4148-85FE-1953C1318406}" type="pres">
      <dgm:prSet presAssocID="{21DE1437-C995-441F-A516-41BF29DE7387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41B0CF2-6A47-40C5-9FA9-F50FA0CAA142}" type="pres">
      <dgm:prSet presAssocID="{E88990CF-B4EE-4348-ABA1-CDA3DF16E5E3}" presName="sibTrans" presStyleCnt="0"/>
      <dgm:spPr/>
    </dgm:pt>
    <dgm:pt modelId="{5FFFC3A8-F191-40B4-9F06-8BB3BAD52482}" type="pres">
      <dgm:prSet presAssocID="{98529221-DDE9-4EFC-AB9D-763D7E3E49B4}" presName="compNode" presStyleCnt="0"/>
      <dgm:spPr/>
    </dgm:pt>
    <dgm:pt modelId="{888FC65B-AC64-45B2-B86F-E6F2F44D2FD0}" type="pres">
      <dgm:prSet presAssocID="{98529221-DDE9-4EFC-AB9D-763D7E3E49B4}" presName="bgRect" presStyleLbl="bgShp" presStyleIdx="1" presStyleCnt="4" custLinFactNeighborX="-2668" custLinFactNeighborY="-818"/>
      <dgm:spPr/>
    </dgm:pt>
    <dgm:pt modelId="{6C4D1328-1863-4080-A0D3-FE3A813AAE62}" type="pres">
      <dgm:prSet presAssocID="{98529221-DDE9-4EFC-AB9D-763D7E3E49B4}" presName="iconRect" presStyleLbl="node1" presStyleIdx="1" presStyleCnt="4" custScaleX="313682" custScaleY="254575"/>
      <dgm:spPr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set Mr. Feels"/>
        </a:ext>
      </dgm:extLst>
    </dgm:pt>
    <dgm:pt modelId="{79CB9E86-88A1-422D-80CF-53AA0520F46A}" type="pres">
      <dgm:prSet presAssocID="{98529221-DDE9-4EFC-AB9D-763D7E3E49B4}" presName="spaceRect" presStyleCnt="0"/>
      <dgm:spPr/>
    </dgm:pt>
    <dgm:pt modelId="{7D635127-0FBD-4DD2-96C9-1375BFEC38FA}" type="pres">
      <dgm:prSet presAssocID="{98529221-DDE9-4EFC-AB9D-763D7E3E49B4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7C6743A-527C-493A-A8C9-6C2EC1BCF0DC}" type="pres">
      <dgm:prSet presAssocID="{343AFD55-11AF-4CD4-93D3-AA6BB1B16515}" presName="sibTrans" presStyleCnt="0"/>
      <dgm:spPr/>
    </dgm:pt>
    <dgm:pt modelId="{38CF6789-2DD4-4E1E-B711-842DB13F6F56}" type="pres">
      <dgm:prSet presAssocID="{F14039A1-4C4B-43D4-976A-60890B3A6F31}" presName="compNode" presStyleCnt="0"/>
      <dgm:spPr/>
    </dgm:pt>
    <dgm:pt modelId="{F104005F-ABB8-4380-9BE3-E2498D925517}" type="pres">
      <dgm:prSet presAssocID="{F14039A1-4C4B-43D4-976A-60890B3A6F31}" presName="bgRect" presStyleLbl="bgShp" presStyleIdx="2" presStyleCnt="4"/>
      <dgm:spPr/>
    </dgm:pt>
    <dgm:pt modelId="{2D27A7E3-C695-44F2-A30D-CDDA2F3CFB06}" type="pres">
      <dgm:prSet presAssocID="{F14039A1-4C4B-43D4-976A-60890B3A6F31}" presName="iconRect" presStyleLbl="node1" presStyleIdx="2" presStyleCnt="4" custScaleX="173404" custScaleY="169116"/>
      <dgm:spPr>
        <a:blipFill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To Heart Mr. Feels"/>
        </a:ext>
      </dgm:extLst>
    </dgm:pt>
    <dgm:pt modelId="{8D03049C-C55D-4069-B951-F6AFC108C22F}" type="pres">
      <dgm:prSet presAssocID="{F14039A1-4C4B-43D4-976A-60890B3A6F31}" presName="spaceRect" presStyleCnt="0"/>
      <dgm:spPr/>
    </dgm:pt>
    <dgm:pt modelId="{3D857720-7385-42C9-BDAC-2EC9E34FC10C}" type="pres">
      <dgm:prSet presAssocID="{F14039A1-4C4B-43D4-976A-60890B3A6F31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8680EBC-628D-42EB-B70A-581CA3101ACB}" type="pres">
      <dgm:prSet presAssocID="{32128C62-A8A0-445A-89FF-4F5D081D71FC}" presName="sibTrans" presStyleCnt="0"/>
      <dgm:spPr/>
    </dgm:pt>
    <dgm:pt modelId="{89C3F4A3-FF75-4327-80F8-853F20690043}" type="pres">
      <dgm:prSet presAssocID="{3BD2CA96-99E1-4A01-8772-2483201DED1D}" presName="compNode" presStyleCnt="0"/>
      <dgm:spPr/>
    </dgm:pt>
    <dgm:pt modelId="{50F68487-EFB2-4784-9791-90A4E9B9225C}" type="pres">
      <dgm:prSet presAssocID="{3BD2CA96-99E1-4A01-8772-2483201DED1D}" presName="bgRect" presStyleLbl="bgShp" presStyleIdx="3" presStyleCnt="4"/>
      <dgm:spPr/>
    </dgm:pt>
    <dgm:pt modelId="{04B8FA41-0A2E-4D4C-9D96-822421EF1696}" type="pres">
      <dgm:prSet presAssocID="{3BD2CA96-99E1-4A01-8772-2483201DED1D}" presName="iconRect" presStyleLbl="node1" presStyleIdx="3" presStyleCnt="4" custScaleX="204573" custScaleY="208759" custLinFactNeighborY="-11888"/>
      <dgm:spPr>
        <a:blipFill>
          <a:blip xmlns:r="http://schemas.openxmlformats.org/officeDocument/2006/relationships" r:embed="rId4"/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ong Mr. Feels"/>
        </a:ext>
      </dgm:extLst>
    </dgm:pt>
    <dgm:pt modelId="{3C1A9120-844A-4608-BCAA-B673FE984E21}" type="pres">
      <dgm:prSet presAssocID="{3BD2CA96-99E1-4A01-8772-2483201DED1D}" presName="spaceRect" presStyleCnt="0"/>
      <dgm:spPr/>
    </dgm:pt>
    <dgm:pt modelId="{CA308CD6-03E0-49F0-B5D4-FA84D3826F34}" type="pres">
      <dgm:prSet presAssocID="{3BD2CA96-99E1-4A01-8772-2483201DED1D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9DD9C58A-6253-4306-8060-D26A6B74DDBE}" srcId="{16895E08-CEDC-417E-9E49-95D4B487CA30}" destId="{F14039A1-4C4B-43D4-976A-60890B3A6F31}" srcOrd="2" destOrd="0" parTransId="{7BFE8315-A75C-462A-9A9C-E7A3A57DECDD}" sibTransId="{32128C62-A8A0-445A-89FF-4F5D081D71FC}"/>
    <dgm:cxn modelId="{6163A440-EA72-4A8C-B0E5-30C2C6B809B8}" type="presOf" srcId="{3BD2CA96-99E1-4A01-8772-2483201DED1D}" destId="{CA308CD6-03E0-49F0-B5D4-FA84D3826F34}" srcOrd="0" destOrd="0" presId="urn:microsoft.com/office/officeart/2018/2/layout/IconVerticalSolidList"/>
    <dgm:cxn modelId="{A85BAF59-9E49-4929-B718-B7502BC3F6E1}" srcId="{16895E08-CEDC-417E-9E49-95D4B487CA30}" destId="{3BD2CA96-99E1-4A01-8772-2483201DED1D}" srcOrd="3" destOrd="0" parTransId="{6427DADA-9395-49B2-B424-C98C79EB546C}" sibTransId="{50316FA0-C10F-449B-82A1-19C6ED23C652}"/>
    <dgm:cxn modelId="{8E1DD0D1-1F5C-4068-8317-91F9C16520DB}" type="presOf" srcId="{16895E08-CEDC-417E-9E49-95D4B487CA30}" destId="{A3B46F02-B418-471F-BCCA-B2C2267ACCE5}" srcOrd="0" destOrd="0" presId="urn:microsoft.com/office/officeart/2018/2/layout/IconVerticalSolidList"/>
    <dgm:cxn modelId="{FD0F5533-3B01-4A89-BB5F-0D382AE3B6AA}" type="presOf" srcId="{98529221-DDE9-4EFC-AB9D-763D7E3E49B4}" destId="{7D635127-0FBD-4DD2-96C9-1375BFEC38FA}" srcOrd="0" destOrd="0" presId="urn:microsoft.com/office/officeart/2018/2/layout/IconVerticalSolidList"/>
    <dgm:cxn modelId="{ADA591E1-A52F-4067-A987-4BEA6822B7B2}" type="presOf" srcId="{21DE1437-C995-441F-A516-41BF29DE7387}" destId="{121A22BE-7B38-4148-85FE-1953C1318406}" srcOrd="0" destOrd="0" presId="urn:microsoft.com/office/officeart/2018/2/layout/IconVerticalSolidList"/>
    <dgm:cxn modelId="{E9FB6999-B2EC-451D-84BE-1956977693A4}" srcId="{16895E08-CEDC-417E-9E49-95D4B487CA30}" destId="{21DE1437-C995-441F-A516-41BF29DE7387}" srcOrd="0" destOrd="0" parTransId="{2C08EE9A-A14E-4CF2-BF33-2495A0EF6583}" sibTransId="{E88990CF-B4EE-4348-ABA1-CDA3DF16E5E3}"/>
    <dgm:cxn modelId="{02EF83D7-FCB1-4A73-A4A4-2C33BD003EC0}" srcId="{16895E08-CEDC-417E-9E49-95D4B487CA30}" destId="{98529221-DDE9-4EFC-AB9D-763D7E3E49B4}" srcOrd="1" destOrd="0" parTransId="{EF7D1B43-6192-4E86-BCED-EF5FEE69B425}" sibTransId="{343AFD55-11AF-4CD4-93D3-AA6BB1B16515}"/>
    <dgm:cxn modelId="{A341EC88-6439-4129-8804-238D14E54D32}" type="presOf" srcId="{F14039A1-4C4B-43D4-976A-60890B3A6F31}" destId="{3D857720-7385-42C9-BDAC-2EC9E34FC10C}" srcOrd="0" destOrd="0" presId="urn:microsoft.com/office/officeart/2018/2/layout/IconVerticalSolidList"/>
    <dgm:cxn modelId="{B12170DB-6367-4D2C-800A-02C987849E45}" type="presParOf" srcId="{A3B46F02-B418-471F-BCCA-B2C2267ACCE5}" destId="{25EE7030-E586-4283-A18D-F3C0D8D8B499}" srcOrd="0" destOrd="0" presId="urn:microsoft.com/office/officeart/2018/2/layout/IconVerticalSolidList"/>
    <dgm:cxn modelId="{FCE75CE2-7875-4092-A035-0EFF71998780}" type="presParOf" srcId="{25EE7030-E586-4283-A18D-F3C0D8D8B499}" destId="{D06565BB-CA8E-4DD5-A4C8-A5C201509F9B}" srcOrd="0" destOrd="0" presId="urn:microsoft.com/office/officeart/2018/2/layout/IconVerticalSolidList"/>
    <dgm:cxn modelId="{4B081951-02F3-4DD1-B1A7-30A9685EE69A}" type="presParOf" srcId="{25EE7030-E586-4283-A18D-F3C0D8D8B499}" destId="{12720850-67FD-441A-B897-B3DCD81CE4B6}" srcOrd="1" destOrd="0" presId="urn:microsoft.com/office/officeart/2018/2/layout/IconVerticalSolidList"/>
    <dgm:cxn modelId="{E6120BF4-855C-4DF3-AA0A-2FAA0C54FCD6}" type="presParOf" srcId="{25EE7030-E586-4283-A18D-F3C0D8D8B499}" destId="{2945CD9B-177C-4177-A847-6898637069DD}" srcOrd="2" destOrd="0" presId="urn:microsoft.com/office/officeart/2018/2/layout/IconVerticalSolidList"/>
    <dgm:cxn modelId="{8003A8FC-7991-40F5-8D2E-29CF56205389}" type="presParOf" srcId="{25EE7030-E586-4283-A18D-F3C0D8D8B499}" destId="{121A22BE-7B38-4148-85FE-1953C1318406}" srcOrd="3" destOrd="0" presId="urn:microsoft.com/office/officeart/2018/2/layout/IconVerticalSolidList"/>
    <dgm:cxn modelId="{42614EB3-4822-4741-960A-71B75C02D366}" type="presParOf" srcId="{A3B46F02-B418-471F-BCCA-B2C2267ACCE5}" destId="{741B0CF2-6A47-40C5-9FA9-F50FA0CAA142}" srcOrd="1" destOrd="0" presId="urn:microsoft.com/office/officeart/2018/2/layout/IconVerticalSolidList"/>
    <dgm:cxn modelId="{DFC4DAB5-E9F7-4E21-A9C6-F76569006344}" type="presParOf" srcId="{A3B46F02-B418-471F-BCCA-B2C2267ACCE5}" destId="{5FFFC3A8-F191-40B4-9F06-8BB3BAD52482}" srcOrd="2" destOrd="0" presId="urn:microsoft.com/office/officeart/2018/2/layout/IconVerticalSolidList"/>
    <dgm:cxn modelId="{13FFCBA6-C266-40CD-B565-67D7F3F0E991}" type="presParOf" srcId="{5FFFC3A8-F191-40B4-9F06-8BB3BAD52482}" destId="{888FC65B-AC64-45B2-B86F-E6F2F44D2FD0}" srcOrd="0" destOrd="0" presId="urn:microsoft.com/office/officeart/2018/2/layout/IconVerticalSolidList"/>
    <dgm:cxn modelId="{D1ECF1C9-24F5-4F3B-9696-015145EBAD9F}" type="presParOf" srcId="{5FFFC3A8-F191-40B4-9F06-8BB3BAD52482}" destId="{6C4D1328-1863-4080-A0D3-FE3A813AAE62}" srcOrd="1" destOrd="0" presId="urn:microsoft.com/office/officeart/2018/2/layout/IconVerticalSolidList"/>
    <dgm:cxn modelId="{8EE6FAE5-A4AD-494A-A87A-1B77DBF40148}" type="presParOf" srcId="{5FFFC3A8-F191-40B4-9F06-8BB3BAD52482}" destId="{79CB9E86-88A1-422D-80CF-53AA0520F46A}" srcOrd="2" destOrd="0" presId="urn:microsoft.com/office/officeart/2018/2/layout/IconVerticalSolidList"/>
    <dgm:cxn modelId="{0BD269FA-23E7-4165-9226-D4F5DADC33F9}" type="presParOf" srcId="{5FFFC3A8-F191-40B4-9F06-8BB3BAD52482}" destId="{7D635127-0FBD-4DD2-96C9-1375BFEC38FA}" srcOrd="3" destOrd="0" presId="urn:microsoft.com/office/officeart/2018/2/layout/IconVerticalSolidList"/>
    <dgm:cxn modelId="{C74E9599-5FE2-4173-833E-2910334FB382}" type="presParOf" srcId="{A3B46F02-B418-471F-BCCA-B2C2267ACCE5}" destId="{67C6743A-527C-493A-A8C9-6C2EC1BCF0DC}" srcOrd="3" destOrd="0" presId="urn:microsoft.com/office/officeart/2018/2/layout/IconVerticalSolidList"/>
    <dgm:cxn modelId="{3A7E5874-B183-4E1F-9F52-5F6A354688D9}" type="presParOf" srcId="{A3B46F02-B418-471F-BCCA-B2C2267ACCE5}" destId="{38CF6789-2DD4-4E1E-B711-842DB13F6F56}" srcOrd="4" destOrd="0" presId="urn:microsoft.com/office/officeart/2018/2/layout/IconVerticalSolidList"/>
    <dgm:cxn modelId="{E95703E0-2739-48A8-AB8E-AE7C8974AFFA}" type="presParOf" srcId="{38CF6789-2DD4-4E1E-B711-842DB13F6F56}" destId="{F104005F-ABB8-4380-9BE3-E2498D925517}" srcOrd="0" destOrd="0" presId="urn:microsoft.com/office/officeart/2018/2/layout/IconVerticalSolidList"/>
    <dgm:cxn modelId="{F2076ED7-9C39-4F70-9C09-AFD73EB0441E}" type="presParOf" srcId="{38CF6789-2DD4-4E1E-B711-842DB13F6F56}" destId="{2D27A7E3-C695-44F2-A30D-CDDA2F3CFB06}" srcOrd="1" destOrd="0" presId="urn:microsoft.com/office/officeart/2018/2/layout/IconVerticalSolidList"/>
    <dgm:cxn modelId="{DD5BCDFC-59D0-46FB-8384-4FDDBF294760}" type="presParOf" srcId="{38CF6789-2DD4-4E1E-B711-842DB13F6F56}" destId="{8D03049C-C55D-4069-B951-F6AFC108C22F}" srcOrd="2" destOrd="0" presId="urn:microsoft.com/office/officeart/2018/2/layout/IconVerticalSolidList"/>
    <dgm:cxn modelId="{B94F311C-813A-4C8C-ACB7-8712820BAEB3}" type="presParOf" srcId="{38CF6789-2DD4-4E1E-B711-842DB13F6F56}" destId="{3D857720-7385-42C9-BDAC-2EC9E34FC10C}" srcOrd="3" destOrd="0" presId="urn:microsoft.com/office/officeart/2018/2/layout/IconVerticalSolidList"/>
    <dgm:cxn modelId="{BA99EB5F-546F-4B15-AA06-3F7C7D7794D4}" type="presParOf" srcId="{A3B46F02-B418-471F-BCCA-B2C2267ACCE5}" destId="{F8680EBC-628D-42EB-B70A-581CA3101ACB}" srcOrd="5" destOrd="0" presId="urn:microsoft.com/office/officeart/2018/2/layout/IconVerticalSolidList"/>
    <dgm:cxn modelId="{8B14DAC3-3321-4864-A98C-56DB46C11ED4}" type="presParOf" srcId="{A3B46F02-B418-471F-BCCA-B2C2267ACCE5}" destId="{89C3F4A3-FF75-4327-80F8-853F20690043}" srcOrd="6" destOrd="0" presId="urn:microsoft.com/office/officeart/2018/2/layout/IconVerticalSolidList"/>
    <dgm:cxn modelId="{3F9F801F-CD6B-447E-97FD-2761AB58036D}" type="presParOf" srcId="{89C3F4A3-FF75-4327-80F8-853F20690043}" destId="{50F68487-EFB2-4784-9791-90A4E9B9225C}" srcOrd="0" destOrd="0" presId="urn:microsoft.com/office/officeart/2018/2/layout/IconVerticalSolidList"/>
    <dgm:cxn modelId="{7DD7D856-18FC-448D-A488-0EE6CE030B57}" type="presParOf" srcId="{89C3F4A3-FF75-4327-80F8-853F20690043}" destId="{04B8FA41-0A2E-4D4C-9D96-822421EF1696}" srcOrd="1" destOrd="0" presId="urn:microsoft.com/office/officeart/2018/2/layout/IconVerticalSolidList"/>
    <dgm:cxn modelId="{EDFAC9AA-6235-40B1-BF13-F03233341F72}" type="presParOf" srcId="{89C3F4A3-FF75-4327-80F8-853F20690043}" destId="{3C1A9120-844A-4608-BCAA-B673FE984E21}" srcOrd="2" destOrd="0" presId="urn:microsoft.com/office/officeart/2018/2/layout/IconVerticalSolidList"/>
    <dgm:cxn modelId="{6FA6C165-10E1-411F-953A-941B2C777412}" type="presParOf" srcId="{89C3F4A3-FF75-4327-80F8-853F20690043}" destId="{CA308CD6-03E0-49F0-B5D4-FA84D3826F3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B8F99D-6FE0-421F-90E8-FB6762F9A7A9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B187E5-AB21-4FA1-A5D2-630D2265A301}">
      <dgm:prSet custT="1"/>
      <dgm:spPr/>
      <dgm:t>
        <a:bodyPr/>
        <a:lstStyle/>
        <a:p>
          <a:r>
            <a:rPr lang="zh-CN" sz="5400" b="1" dirty="0">
              <a:latin typeface="KaiTi" panose="02010609060101010101" pitchFamily="49" charset="-122"/>
              <a:ea typeface="KaiTi" panose="02010609060101010101" pitchFamily="49" charset="-122"/>
            </a:rPr>
            <a:t>武汉下上堂基督教会</a:t>
          </a:r>
          <a:endParaRPr lang="en-US" sz="5400" b="1" dirty="0"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B6D7366B-8479-4F3D-8886-5E5199084F9B}" type="parTrans" cxnId="{A3D0BEFA-6F05-4CE6-ACBD-AE484B174127}">
      <dgm:prSet/>
      <dgm:spPr/>
      <dgm:t>
        <a:bodyPr/>
        <a:lstStyle/>
        <a:p>
          <a:endParaRPr lang="en-US"/>
        </a:p>
      </dgm:t>
    </dgm:pt>
    <dgm:pt modelId="{C3C3C80A-F9E5-4462-AB78-16F5267BB73A}" type="sibTrans" cxnId="{A3D0BEFA-6F05-4CE6-ACBD-AE484B174127}">
      <dgm:prSet/>
      <dgm:spPr/>
      <dgm:t>
        <a:bodyPr/>
        <a:lstStyle/>
        <a:p>
          <a:endParaRPr lang="en-US"/>
        </a:p>
      </dgm:t>
    </dgm:pt>
    <dgm:pt modelId="{61B9D475-64A5-4998-BB7D-D69BA04AC0B7}">
      <dgm:prSet custT="1"/>
      <dgm:spPr/>
      <dgm:t>
        <a:bodyPr/>
        <a:lstStyle/>
        <a:p>
          <a:r>
            <a:rPr lang="zh-CN" sz="5400" b="1" dirty="0">
              <a:latin typeface="KaiTi" panose="02010609060101010101" pitchFamily="49" charset="-122"/>
              <a:ea typeface="KaiTi" panose="02010609060101010101" pitchFamily="49" charset="-122"/>
            </a:rPr>
            <a:t>马鞍峰教会</a:t>
          </a:r>
          <a:endParaRPr lang="en-US" sz="5400" b="1" dirty="0"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E44C7FFC-1172-4619-816B-0AF99D0139AD}" type="parTrans" cxnId="{D6841518-13CE-439F-B41F-3CD1218C02B9}">
      <dgm:prSet/>
      <dgm:spPr/>
      <dgm:t>
        <a:bodyPr/>
        <a:lstStyle/>
        <a:p>
          <a:endParaRPr lang="en-US"/>
        </a:p>
      </dgm:t>
    </dgm:pt>
    <dgm:pt modelId="{950FD588-FFA2-46AC-B727-81B8DF25940A}" type="sibTrans" cxnId="{D6841518-13CE-439F-B41F-3CD1218C02B9}">
      <dgm:prSet/>
      <dgm:spPr/>
      <dgm:t>
        <a:bodyPr/>
        <a:lstStyle/>
        <a:p>
          <a:endParaRPr lang="en-US"/>
        </a:p>
      </dgm:t>
    </dgm:pt>
    <dgm:pt modelId="{CD280889-4AC3-4D8A-B336-4F3B53650004}">
      <dgm:prSet custT="1"/>
      <dgm:spPr/>
      <dgm:t>
        <a:bodyPr/>
        <a:lstStyle/>
        <a:p>
          <a:r>
            <a:rPr lang="zh-CN" sz="5400" b="1" dirty="0">
              <a:latin typeface="KaiTi" panose="02010609060101010101" pitchFamily="49" charset="-122"/>
              <a:ea typeface="KaiTi" panose="02010609060101010101" pitchFamily="49" charset="-122"/>
            </a:rPr>
            <a:t>温哥华</a:t>
          </a:r>
          <a:endParaRPr lang="en-US" sz="3600" b="1" dirty="0"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CF1AC396-BD5C-4B1A-A8C7-1BFC9EAFA475}" type="parTrans" cxnId="{3E0A42A6-294E-4354-B8BF-CB0685F6D44E}">
      <dgm:prSet/>
      <dgm:spPr/>
      <dgm:t>
        <a:bodyPr/>
        <a:lstStyle/>
        <a:p>
          <a:endParaRPr lang="en-US"/>
        </a:p>
      </dgm:t>
    </dgm:pt>
    <dgm:pt modelId="{76C49D71-488C-493D-BFFC-99EC4CBB555A}" type="sibTrans" cxnId="{3E0A42A6-294E-4354-B8BF-CB0685F6D44E}">
      <dgm:prSet/>
      <dgm:spPr/>
      <dgm:t>
        <a:bodyPr/>
        <a:lstStyle/>
        <a:p>
          <a:endParaRPr lang="en-US"/>
        </a:p>
      </dgm:t>
    </dgm:pt>
    <dgm:pt modelId="{BAA2FF1C-3FFB-4A8A-A0CF-D57AA3F5E0DE}" type="pres">
      <dgm:prSet presAssocID="{DFB8F99D-6FE0-421F-90E8-FB6762F9A7A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D2A3266-7FE4-44C7-BE2F-EC13A9C641F0}" type="pres">
      <dgm:prSet presAssocID="{F3B187E5-AB21-4FA1-A5D2-630D2265A301}" presName="root" presStyleCnt="0"/>
      <dgm:spPr/>
    </dgm:pt>
    <dgm:pt modelId="{04D33C38-F15A-4155-B57D-61AFB7838E2E}" type="pres">
      <dgm:prSet presAssocID="{F3B187E5-AB21-4FA1-A5D2-630D2265A301}" presName="rootComposite" presStyleCnt="0"/>
      <dgm:spPr/>
    </dgm:pt>
    <dgm:pt modelId="{09009657-B2BB-4507-956D-7A87887349C5}" type="pres">
      <dgm:prSet presAssocID="{F3B187E5-AB21-4FA1-A5D2-630D2265A301}" presName="rootText" presStyleLbl="node1" presStyleIdx="0" presStyleCnt="3" custScaleY="151347"/>
      <dgm:spPr/>
      <dgm:t>
        <a:bodyPr/>
        <a:lstStyle/>
        <a:p>
          <a:endParaRPr lang="en-US"/>
        </a:p>
      </dgm:t>
    </dgm:pt>
    <dgm:pt modelId="{F58BDB70-7ADF-4E58-A05A-A784B5D9E1D2}" type="pres">
      <dgm:prSet presAssocID="{F3B187E5-AB21-4FA1-A5D2-630D2265A301}" presName="rootConnector" presStyleLbl="node1" presStyleIdx="0" presStyleCnt="3"/>
      <dgm:spPr/>
      <dgm:t>
        <a:bodyPr/>
        <a:lstStyle/>
        <a:p>
          <a:endParaRPr lang="en-US"/>
        </a:p>
      </dgm:t>
    </dgm:pt>
    <dgm:pt modelId="{58A61625-DED2-4D5A-8CC7-DA4C55139A61}" type="pres">
      <dgm:prSet presAssocID="{F3B187E5-AB21-4FA1-A5D2-630D2265A301}" presName="childShape" presStyleCnt="0"/>
      <dgm:spPr/>
    </dgm:pt>
    <dgm:pt modelId="{1A113969-9BFB-4845-A0A0-4158CFF5AA8C}" type="pres">
      <dgm:prSet presAssocID="{61B9D475-64A5-4998-BB7D-D69BA04AC0B7}" presName="root" presStyleCnt="0"/>
      <dgm:spPr/>
    </dgm:pt>
    <dgm:pt modelId="{DF6B7383-300D-46FB-9DC3-AE587E437A0A}" type="pres">
      <dgm:prSet presAssocID="{61B9D475-64A5-4998-BB7D-D69BA04AC0B7}" presName="rootComposite" presStyleCnt="0"/>
      <dgm:spPr/>
    </dgm:pt>
    <dgm:pt modelId="{12E7724B-AE4F-4BAA-BF5E-6C25387D9EE9}" type="pres">
      <dgm:prSet presAssocID="{61B9D475-64A5-4998-BB7D-D69BA04AC0B7}" presName="rootText" presStyleLbl="node1" presStyleIdx="1" presStyleCnt="3" custScaleY="151347"/>
      <dgm:spPr/>
      <dgm:t>
        <a:bodyPr/>
        <a:lstStyle/>
        <a:p>
          <a:endParaRPr lang="en-US"/>
        </a:p>
      </dgm:t>
    </dgm:pt>
    <dgm:pt modelId="{7AC14707-AB38-4B58-8334-409B6755AD9D}" type="pres">
      <dgm:prSet presAssocID="{61B9D475-64A5-4998-BB7D-D69BA04AC0B7}" presName="rootConnector" presStyleLbl="node1" presStyleIdx="1" presStyleCnt="3"/>
      <dgm:spPr/>
      <dgm:t>
        <a:bodyPr/>
        <a:lstStyle/>
        <a:p>
          <a:endParaRPr lang="en-US"/>
        </a:p>
      </dgm:t>
    </dgm:pt>
    <dgm:pt modelId="{D68FCC8D-06E6-4607-8A36-053C2C0E80F3}" type="pres">
      <dgm:prSet presAssocID="{61B9D475-64A5-4998-BB7D-D69BA04AC0B7}" presName="childShape" presStyleCnt="0"/>
      <dgm:spPr/>
    </dgm:pt>
    <dgm:pt modelId="{E79E16B9-6853-4545-B7A0-149B60E285A4}" type="pres">
      <dgm:prSet presAssocID="{CD280889-4AC3-4D8A-B336-4F3B53650004}" presName="root" presStyleCnt="0"/>
      <dgm:spPr/>
    </dgm:pt>
    <dgm:pt modelId="{5B00F9E6-A580-414D-99B1-D408DD090BA6}" type="pres">
      <dgm:prSet presAssocID="{CD280889-4AC3-4D8A-B336-4F3B53650004}" presName="rootComposite" presStyleCnt="0"/>
      <dgm:spPr/>
    </dgm:pt>
    <dgm:pt modelId="{4C0886E7-D446-4D11-9435-921027DCA634}" type="pres">
      <dgm:prSet presAssocID="{CD280889-4AC3-4D8A-B336-4F3B53650004}" presName="rootText" presStyleLbl="node1" presStyleIdx="2" presStyleCnt="3" custScaleY="151347"/>
      <dgm:spPr/>
      <dgm:t>
        <a:bodyPr/>
        <a:lstStyle/>
        <a:p>
          <a:endParaRPr lang="en-US"/>
        </a:p>
      </dgm:t>
    </dgm:pt>
    <dgm:pt modelId="{C6DDA38E-3300-4044-ADB3-BF3A613D2504}" type="pres">
      <dgm:prSet presAssocID="{CD280889-4AC3-4D8A-B336-4F3B53650004}" presName="rootConnector" presStyleLbl="node1" presStyleIdx="2" presStyleCnt="3"/>
      <dgm:spPr/>
      <dgm:t>
        <a:bodyPr/>
        <a:lstStyle/>
        <a:p>
          <a:endParaRPr lang="en-US"/>
        </a:p>
      </dgm:t>
    </dgm:pt>
    <dgm:pt modelId="{4CF398FE-277D-4FF6-8BE9-9B98BA177805}" type="pres">
      <dgm:prSet presAssocID="{CD280889-4AC3-4D8A-B336-4F3B53650004}" presName="childShape" presStyleCnt="0"/>
      <dgm:spPr/>
    </dgm:pt>
  </dgm:ptLst>
  <dgm:cxnLst>
    <dgm:cxn modelId="{A3D0BEFA-6F05-4CE6-ACBD-AE484B174127}" srcId="{DFB8F99D-6FE0-421F-90E8-FB6762F9A7A9}" destId="{F3B187E5-AB21-4FA1-A5D2-630D2265A301}" srcOrd="0" destOrd="0" parTransId="{B6D7366B-8479-4F3D-8886-5E5199084F9B}" sibTransId="{C3C3C80A-F9E5-4462-AB78-16F5267BB73A}"/>
    <dgm:cxn modelId="{ED193F75-6604-4980-A9E9-0ABA87D7C672}" type="presOf" srcId="{F3B187E5-AB21-4FA1-A5D2-630D2265A301}" destId="{09009657-B2BB-4507-956D-7A87887349C5}" srcOrd="0" destOrd="0" presId="urn:microsoft.com/office/officeart/2005/8/layout/hierarchy3"/>
    <dgm:cxn modelId="{D6841518-13CE-439F-B41F-3CD1218C02B9}" srcId="{DFB8F99D-6FE0-421F-90E8-FB6762F9A7A9}" destId="{61B9D475-64A5-4998-BB7D-D69BA04AC0B7}" srcOrd="1" destOrd="0" parTransId="{E44C7FFC-1172-4619-816B-0AF99D0139AD}" sibTransId="{950FD588-FFA2-46AC-B727-81B8DF25940A}"/>
    <dgm:cxn modelId="{3E0A42A6-294E-4354-B8BF-CB0685F6D44E}" srcId="{DFB8F99D-6FE0-421F-90E8-FB6762F9A7A9}" destId="{CD280889-4AC3-4D8A-B336-4F3B53650004}" srcOrd="2" destOrd="0" parTransId="{CF1AC396-BD5C-4B1A-A8C7-1BFC9EAFA475}" sibTransId="{76C49D71-488C-493D-BFFC-99EC4CBB555A}"/>
    <dgm:cxn modelId="{31BBDCB4-8FDC-445B-8FDC-06DC51EE232C}" type="presOf" srcId="{F3B187E5-AB21-4FA1-A5D2-630D2265A301}" destId="{F58BDB70-7ADF-4E58-A05A-A784B5D9E1D2}" srcOrd="1" destOrd="0" presId="urn:microsoft.com/office/officeart/2005/8/layout/hierarchy3"/>
    <dgm:cxn modelId="{3EA305A6-85F1-49CD-9A85-E995CD50BC6D}" type="presOf" srcId="{61B9D475-64A5-4998-BB7D-D69BA04AC0B7}" destId="{12E7724B-AE4F-4BAA-BF5E-6C25387D9EE9}" srcOrd="0" destOrd="0" presId="urn:microsoft.com/office/officeart/2005/8/layout/hierarchy3"/>
    <dgm:cxn modelId="{739BB929-B430-4C2F-AE24-15D512C3D98B}" type="presOf" srcId="{CD280889-4AC3-4D8A-B336-4F3B53650004}" destId="{4C0886E7-D446-4D11-9435-921027DCA634}" srcOrd="0" destOrd="0" presId="urn:microsoft.com/office/officeart/2005/8/layout/hierarchy3"/>
    <dgm:cxn modelId="{942324E5-B1D5-47BF-94D5-7FFC8D861539}" type="presOf" srcId="{CD280889-4AC3-4D8A-B336-4F3B53650004}" destId="{C6DDA38E-3300-4044-ADB3-BF3A613D2504}" srcOrd="1" destOrd="0" presId="urn:microsoft.com/office/officeart/2005/8/layout/hierarchy3"/>
    <dgm:cxn modelId="{ED550362-DA48-48E1-8619-96893CAFD44E}" type="presOf" srcId="{61B9D475-64A5-4998-BB7D-D69BA04AC0B7}" destId="{7AC14707-AB38-4B58-8334-409B6755AD9D}" srcOrd="1" destOrd="0" presId="urn:microsoft.com/office/officeart/2005/8/layout/hierarchy3"/>
    <dgm:cxn modelId="{81E6C97D-3E49-4815-80F8-A9D2649C1132}" type="presOf" srcId="{DFB8F99D-6FE0-421F-90E8-FB6762F9A7A9}" destId="{BAA2FF1C-3FFB-4A8A-A0CF-D57AA3F5E0DE}" srcOrd="0" destOrd="0" presId="urn:microsoft.com/office/officeart/2005/8/layout/hierarchy3"/>
    <dgm:cxn modelId="{5AD3FF35-D00D-4E8D-9C16-0A39EDE5ED1E}" type="presParOf" srcId="{BAA2FF1C-3FFB-4A8A-A0CF-D57AA3F5E0DE}" destId="{2D2A3266-7FE4-44C7-BE2F-EC13A9C641F0}" srcOrd="0" destOrd="0" presId="urn:microsoft.com/office/officeart/2005/8/layout/hierarchy3"/>
    <dgm:cxn modelId="{39EC5B28-2D9D-4255-AD03-11BE339054B8}" type="presParOf" srcId="{2D2A3266-7FE4-44C7-BE2F-EC13A9C641F0}" destId="{04D33C38-F15A-4155-B57D-61AFB7838E2E}" srcOrd="0" destOrd="0" presId="urn:microsoft.com/office/officeart/2005/8/layout/hierarchy3"/>
    <dgm:cxn modelId="{36F62956-465D-4B2F-A05D-2CCC107F380E}" type="presParOf" srcId="{04D33C38-F15A-4155-B57D-61AFB7838E2E}" destId="{09009657-B2BB-4507-956D-7A87887349C5}" srcOrd="0" destOrd="0" presId="urn:microsoft.com/office/officeart/2005/8/layout/hierarchy3"/>
    <dgm:cxn modelId="{902E1567-4A28-419C-9CFA-65EEB331819C}" type="presParOf" srcId="{04D33C38-F15A-4155-B57D-61AFB7838E2E}" destId="{F58BDB70-7ADF-4E58-A05A-A784B5D9E1D2}" srcOrd="1" destOrd="0" presId="urn:microsoft.com/office/officeart/2005/8/layout/hierarchy3"/>
    <dgm:cxn modelId="{FBDDAF09-E47C-4D0B-A57C-41AE5C88A9AF}" type="presParOf" srcId="{2D2A3266-7FE4-44C7-BE2F-EC13A9C641F0}" destId="{58A61625-DED2-4D5A-8CC7-DA4C55139A61}" srcOrd="1" destOrd="0" presId="urn:microsoft.com/office/officeart/2005/8/layout/hierarchy3"/>
    <dgm:cxn modelId="{606D5638-152D-45B0-874D-CDAFE1770F3A}" type="presParOf" srcId="{BAA2FF1C-3FFB-4A8A-A0CF-D57AA3F5E0DE}" destId="{1A113969-9BFB-4845-A0A0-4158CFF5AA8C}" srcOrd="1" destOrd="0" presId="urn:microsoft.com/office/officeart/2005/8/layout/hierarchy3"/>
    <dgm:cxn modelId="{7B4709DB-F58C-4DFB-BFBD-C771572A77BD}" type="presParOf" srcId="{1A113969-9BFB-4845-A0A0-4158CFF5AA8C}" destId="{DF6B7383-300D-46FB-9DC3-AE587E437A0A}" srcOrd="0" destOrd="0" presId="urn:microsoft.com/office/officeart/2005/8/layout/hierarchy3"/>
    <dgm:cxn modelId="{EEE6B5D0-6465-4253-A1F2-6F594B9F903A}" type="presParOf" srcId="{DF6B7383-300D-46FB-9DC3-AE587E437A0A}" destId="{12E7724B-AE4F-4BAA-BF5E-6C25387D9EE9}" srcOrd="0" destOrd="0" presId="urn:microsoft.com/office/officeart/2005/8/layout/hierarchy3"/>
    <dgm:cxn modelId="{E73BE509-A6E8-4E4A-B54F-5F5E43049DD3}" type="presParOf" srcId="{DF6B7383-300D-46FB-9DC3-AE587E437A0A}" destId="{7AC14707-AB38-4B58-8334-409B6755AD9D}" srcOrd="1" destOrd="0" presId="urn:microsoft.com/office/officeart/2005/8/layout/hierarchy3"/>
    <dgm:cxn modelId="{4918885B-4B23-4348-8ED9-04EB26C45015}" type="presParOf" srcId="{1A113969-9BFB-4845-A0A0-4158CFF5AA8C}" destId="{D68FCC8D-06E6-4607-8A36-053C2C0E80F3}" srcOrd="1" destOrd="0" presId="urn:microsoft.com/office/officeart/2005/8/layout/hierarchy3"/>
    <dgm:cxn modelId="{EB121171-709C-4A89-AE1F-ADB68A1AF4A7}" type="presParOf" srcId="{BAA2FF1C-3FFB-4A8A-A0CF-D57AA3F5E0DE}" destId="{E79E16B9-6853-4545-B7A0-149B60E285A4}" srcOrd="2" destOrd="0" presId="urn:microsoft.com/office/officeart/2005/8/layout/hierarchy3"/>
    <dgm:cxn modelId="{873DB819-73AE-4A89-9144-90BE5454FF6E}" type="presParOf" srcId="{E79E16B9-6853-4545-B7A0-149B60E285A4}" destId="{5B00F9E6-A580-414D-99B1-D408DD090BA6}" srcOrd="0" destOrd="0" presId="urn:microsoft.com/office/officeart/2005/8/layout/hierarchy3"/>
    <dgm:cxn modelId="{93D7CB0D-B34F-41C7-9E17-BCFCCFD97A9F}" type="presParOf" srcId="{5B00F9E6-A580-414D-99B1-D408DD090BA6}" destId="{4C0886E7-D446-4D11-9435-921027DCA634}" srcOrd="0" destOrd="0" presId="urn:microsoft.com/office/officeart/2005/8/layout/hierarchy3"/>
    <dgm:cxn modelId="{10F9B87A-380B-41C7-870A-CAAB42351EA8}" type="presParOf" srcId="{5B00F9E6-A580-414D-99B1-D408DD090BA6}" destId="{C6DDA38E-3300-4044-ADB3-BF3A613D2504}" srcOrd="1" destOrd="0" presId="urn:microsoft.com/office/officeart/2005/8/layout/hierarchy3"/>
    <dgm:cxn modelId="{493A291E-B1F2-4BAB-A12E-A4BC74117A60}" type="presParOf" srcId="{E79E16B9-6853-4545-B7A0-149B60E285A4}" destId="{4CF398FE-277D-4FF6-8BE9-9B98BA17780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565BB-CA8E-4DD5-A4C8-A5C201509F9B}">
      <dsp:nvSpPr>
        <dsp:cNvPr id="0" name=""/>
        <dsp:cNvSpPr/>
      </dsp:nvSpPr>
      <dsp:spPr>
        <a:xfrm>
          <a:off x="-97803" y="86860"/>
          <a:ext cx="10789919" cy="8106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20850-67FD-441A-B897-B3DCD81CE4B6}">
      <dsp:nvSpPr>
        <dsp:cNvPr id="0" name=""/>
        <dsp:cNvSpPr/>
      </dsp:nvSpPr>
      <dsp:spPr>
        <a:xfrm>
          <a:off x="-115563" y="9167"/>
          <a:ext cx="971780" cy="9660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A22BE-7B38-4148-85FE-1953C1318406}">
      <dsp:nvSpPr>
        <dsp:cNvPr id="0" name=""/>
        <dsp:cNvSpPr/>
      </dsp:nvSpPr>
      <dsp:spPr>
        <a:xfrm>
          <a:off x="838456" y="86860"/>
          <a:ext cx="9851827" cy="810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90" tIns="85790" rIns="85790" bIns="85790" numCol="1" spcCol="1270" anchor="ctr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3200" b="1" kern="12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第一，智慧地分辨当前的信息（所知 </a:t>
          </a:r>
          <a:r>
            <a:rPr lang="en-US" sz="3200" b="1" kern="12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Knowing</a:t>
          </a:r>
          <a:r>
            <a:rPr lang="zh-CN" sz="3200" b="1" kern="12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）</a:t>
          </a:r>
          <a:endParaRPr lang="en-US" sz="3200" kern="1200" dirty="0">
            <a:solidFill>
              <a:srgbClr val="002060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sp:txBody>
      <dsp:txXfrm>
        <a:off x="838456" y="86860"/>
        <a:ext cx="9851827" cy="810614"/>
      </dsp:txXfrm>
    </dsp:sp>
    <dsp:sp modelId="{888FC65B-AC64-45B2-B86F-E6F2F44D2FD0}">
      <dsp:nvSpPr>
        <dsp:cNvPr id="0" name=""/>
        <dsp:cNvSpPr/>
      </dsp:nvSpPr>
      <dsp:spPr>
        <a:xfrm>
          <a:off x="0" y="1333381"/>
          <a:ext cx="10789919" cy="81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D1328-1863-4080-A0D3-FE3A813AAE62}">
      <dsp:nvSpPr>
        <dsp:cNvPr id="0" name=""/>
        <dsp:cNvSpPr/>
      </dsp:nvSpPr>
      <dsp:spPr>
        <a:xfrm>
          <a:off x="-115563" y="1177823"/>
          <a:ext cx="1398514" cy="1134992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635127-0FBD-4DD2-96C9-1375BFEC38FA}">
      <dsp:nvSpPr>
        <dsp:cNvPr id="0" name=""/>
        <dsp:cNvSpPr/>
      </dsp:nvSpPr>
      <dsp:spPr>
        <a:xfrm>
          <a:off x="1051823" y="1340012"/>
          <a:ext cx="9851827" cy="810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90" tIns="85790" rIns="85790" bIns="85790" numCol="1" spcCol="1270" anchor="ctr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3200" b="1" kern="12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第二，上帝会陪我们度过难关 （所是 </a:t>
          </a:r>
          <a:r>
            <a:rPr lang="en-US" sz="3200" b="1" kern="12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Being</a:t>
          </a:r>
          <a:r>
            <a:rPr lang="zh-CN" sz="3200" b="1" kern="12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）</a:t>
          </a:r>
          <a:endParaRPr lang="en-US" sz="3200" kern="1200" dirty="0">
            <a:solidFill>
              <a:srgbClr val="002060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sp:txBody>
      <dsp:txXfrm>
        <a:off x="1051823" y="1340012"/>
        <a:ext cx="9851827" cy="810614"/>
      </dsp:txXfrm>
    </dsp:sp>
    <dsp:sp modelId="{F104005F-ABB8-4380-9BE3-E2498D925517}">
      <dsp:nvSpPr>
        <dsp:cNvPr id="0" name=""/>
        <dsp:cNvSpPr/>
      </dsp:nvSpPr>
      <dsp:spPr>
        <a:xfrm>
          <a:off x="-115563" y="2515469"/>
          <a:ext cx="10789919" cy="8106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7A7E3-C695-44F2-A30D-CDDA2F3CFB06}">
      <dsp:nvSpPr>
        <dsp:cNvPr id="0" name=""/>
        <dsp:cNvSpPr/>
      </dsp:nvSpPr>
      <dsp:spPr>
        <a:xfrm>
          <a:off x="-33984" y="2543785"/>
          <a:ext cx="773101" cy="753983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57720-7385-42C9-BDAC-2EC9E34FC10C}">
      <dsp:nvSpPr>
        <dsp:cNvPr id="0" name=""/>
        <dsp:cNvSpPr/>
      </dsp:nvSpPr>
      <dsp:spPr>
        <a:xfrm>
          <a:off x="820696" y="2515469"/>
          <a:ext cx="9851827" cy="810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90" tIns="85790" rIns="85790" bIns="85790" numCol="1" spcCol="1270" anchor="ctr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3200" b="1" kern="12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第三，这一切终将过去 （反思 </a:t>
          </a:r>
          <a:r>
            <a:rPr lang="en-US" sz="3200" b="1" kern="12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Reflection</a:t>
          </a:r>
          <a:r>
            <a:rPr lang="zh-CN" sz="3200" b="1" kern="12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）</a:t>
          </a:r>
          <a:endParaRPr lang="en-US" sz="3200" kern="1200" dirty="0">
            <a:solidFill>
              <a:srgbClr val="002060"/>
            </a:solidFill>
            <a:latin typeface="KaiTi" panose="02010609060101010101" pitchFamily="49" charset="-122"/>
            <a:ea typeface="KaiTi" panose="02010609060101010101" pitchFamily="49" charset="-122"/>
          </a:endParaRPr>
        </a:p>
      </dsp:txBody>
      <dsp:txXfrm>
        <a:off x="820696" y="2515469"/>
        <a:ext cx="9851827" cy="810614"/>
      </dsp:txXfrm>
    </dsp:sp>
    <dsp:sp modelId="{50F68487-EFB2-4784-9791-90A4E9B9225C}">
      <dsp:nvSpPr>
        <dsp:cNvPr id="0" name=""/>
        <dsp:cNvSpPr/>
      </dsp:nvSpPr>
      <dsp:spPr>
        <a:xfrm>
          <a:off x="-115563" y="3588794"/>
          <a:ext cx="10789919" cy="8106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8FA41-0A2E-4D4C-9D96-822421EF1696}">
      <dsp:nvSpPr>
        <dsp:cNvPr id="0" name=""/>
        <dsp:cNvSpPr/>
      </dsp:nvSpPr>
      <dsp:spPr>
        <a:xfrm>
          <a:off x="-103465" y="3475737"/>
          <a:ext cx="912064" cy="930727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08CD6-03E0-49F0-B5D4-FA84D3826F34}">
      <dsp:nvSpPr>
        <dsp:cNvPr id="0" name=""/>
        <dsp:cNvSpPr/>
      </dsp:nvSpPr>
      <dsp:spPr>
        <a:xfrm>
          <a:off x="820696" y="3588794"/>
          <a:ext cx="9851827" cy="810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90" tIns="85790" rIns="85790" bIns="85790" numCol="1" spcCol="1270" anchor="ctr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3200" b="1" kern="12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第四，牢记我们的使命 （所行 </a:t>
          </a:r>
          <a:r>
            <a:rPr lang="en-US" sz="3200" b="1" kern="1200" dirty="0">
              <a:solidFill>
                <a:srgbClr val="002060"/>
              </a:solidFill>
              <a:latin typeface="KaiTi" panose="02010609060101010101" pitchFamily="49" charset="-122"/>
              <a:ea typeface="KaiTi" panose="02010609060101010101" pitchFamily="49" charset="-122"/>
            </a:rPr>
            <a:t>Doing</a:t>
          </a:r>
          <a:r>
            <a:rPr lang="zh-CN" sz="2200" b="1" kern="1200" dirty="0">
              <a:solidFill>
                <a:srgbClr val="002060"/>
              </a:solidFill>
            </a:rPr>
            <a:t>）</a:t>
          </a:r>
          <a:endParaRPr lang="en-US" sz="2200" kern="1200" dirty="0">
            <a:solidFill>
              <a:srgbClr val="002060"/>
            </a:solidFill>
          </a:endParaRPr>
        </a:p>
      </dsp:txBody>
      <dsp:txXfrm>
        <a:off x="820696" y="3588794"/>
        <a:ext cx="9851827" cy="8106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09657-B2BB-4507-956D-7A87887349C5}">
      <dsp:nvSpPr>
        <dsp:cNvPr id="0" name=""/>
        <dsp:cNvSpPr/>
      </dsp:nvSpPr>
      <dsp:spPr>
        <a:xfrm>
          <a:off x="1399" y="1179107"/>
          <a:ext cx="3275227" cy="24784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5400" b="1" kern="1200" dirty="0">
              <a:latin typeface="KaiTi" panose="02010609060101010101" pitchFamily="49" charset="-122"/>
              <a:ea typeface="KaiTi" panose="02010609060101010101" pitchFamily="49" charset="-122"/>
            </a:rPr>
            <a:t>武汉下上堂基督教会</a:t>
          </a:r>
          <a:endParaRPr lang="en-US" sz="5400" b="1" kern="1200" dirty="0">
            <a:latin typeface="KaiTi" panose="02010609060101010101" pitchFamily="49" charset="-122"/>
            <a:ea typeface="KaiTi" panose="02010609060101010101" pitchFamily="49" charset="-122"/>
          </a:endParaRPr>
        </a:p>
      </dsp:txBody>
      <dsp:txXfrm>
        <a:off x="73991" y="1251699"/>
        <a:ext cx="3130043" cy="2333295"/>
      </dsp:txXfrm>
    </dsp:sp>
    <dsp:sp modelId="{12E7724B-AE4F-4BAA-BF5E-6C25387D9EE9}">
      <dsp:nvSpPr>
        <dsp:cNvPr id="0" name=""/>
        <dsp:cNvSpPr/>
      </dsp:nvSpPr>
      <dsp:spPr>
        <a:xfrm>
          <a:off x="4095433" y="1179107"/>
          <a:ext cx="3275227" cy="24784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5400" b="1" kern="1200" dirty="0">
              <a:latin typeface="KaiTi" panose="02010609060101010101" pitchFamily="49" charset="-122"/>
              <a:ea typeface="KaiTi" panose="02010609060101010101" pitchFamily="49" charset="-122"/>
            </a:rPr>
            <a:t>马鞍峰教会</a:t>
          </a:r>
          <a:endParaRPr lang="en-US" sz="5400" b="1" kern="1200" dirty="0">
            <a:latin typeface="KaiTi" panose="02010609060101010101" pitchFamily="49" charset="-122"/>
            <a:ea typeface="KaiTi" panose="02010609060101010101" pitchFamily="49" charset="-122"/>
          </a:endParaRPr>
        </a:p>
      </dsp:txBody>
      <dsp:txXfrm>
        <a:off x="4168025" y="1251699"/>
        <a:ext cx="3130043" cy="2333295"/>
      </dsp:txXfrm>
    </dsp:sp>
    <dsp:sp modelId="{4C0886E7-D446-4D11-9435-921027DCA634}">
      <dsp:nvSpPr>
        <dsp:cNvPr id="0" name=""/>
        <dsp:cNvSpPr/>
      </dsp:nvSpPr>
      <dsp:spPr>
        <a:xfrm>
          <a:off x="8189467" y="1179107"/>
          <a:ext cx="3275227" cy="24784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5400" b="1" kern="1200" dirty="0">
              <a:latin typeface="KaiTi" panose="02010609060101010101" pitchFamily="49" charset="-122"/>
              <a:ea typeface="KaiTi" panose="02010609060101010101" pitchFamily="49" charset="-122"/>
            </a:rPr>
            <a:t>温哥华</a:t>
          </a:r>
          <a:endParaRPr lang="en-US" sz="3600" b="1" kern="1200" dirty="0">
            <a:latin typeface="KaiTi" panose="02010609060101010101" pitchFamily="49" charset="-122"/>
            <a:ea typeface="KaiTi" panose="02010609060101010101" pitchFamily="49" charset="-122"/>
          </a:endParaRPr>
        </a:p>
      </dsp:txBody>
      <dsp:txXfrm>
        <a:off x="8262059" y="1251699"/>
        <a:ext cx="3130043" cy="2333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3EE58-C9B5-4ED6-A309-ED64EEFA51B5}" type="datetimeFigureOut">
              <a:rPr lang="en-CA" smtClean="0"/>
              <a:t>2020-05-02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DFAC7-0274-41D0-9E14-D1013500E1D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006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大熊猫“压马路”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DFAC7-0274-41D0-9E14-D1013500E1D3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4560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DFAC7-0274-41D0-9E14-D1013500E1D3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5099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DFAC7-0274-41D0-9E14-D1013500E1D3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798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BC804A3D-D041-4AFB-9E2F-52B3A22BB5B9}" type="datetimeFigureOut">
              <a:rPr lang="en-CA" smtClean="0"/>
              <a:t>2020-05-02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B5E58F2F-878B-4EEA-A1DA-A55C2EADD769}" type="slidenum">
              <a:rPr lang="en-CA" smtClean="0"/>
              <a:t>‹#›</a:t>
            </a:fld>
            <a:endParaRPr lang="en-CA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70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4A3D-D041-4AFB-9E2F-52B3A22BB5B9}" type="datetimeFigureOut">
              <a:rPr lang="en-CA" smtClean="0"/>
              <a:t>2020-05-02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8F2F-878B-4EEA-A1DA-A55C2EADD7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0300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BC804A3D-D041-4AFB-9E2F-52B3A22BB5B9}" type="datetimeFigureOut">
              <a:rPr lang="en-CA" smtClean="0"/>
              <a:t>2020-05-02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B5E58F2F-878B-4EEA-A1DA-A55C2EADD769}" type="slidenum">
              <a:rPr lang="en-CA" smtClean="0"/>
              <a:t>‹#›</a:t>
            </a:fld>
            <a:endParaRPr lang="en-CA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76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4A3D-D041-4AFB-9E2F-52B3A22BB5B9}" type="datetimeFigureOut">
              <a:rPr lang="en-CA" smtClean="0"/>
              <a:t>2020-05-02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8F2F-878B-4EEA-A1DA-A55C2EADD7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717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175" y="0"/>
            <a:ext cx="12184063" cy="6911975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C804A3D-D041-4AFB-9E2F-52B3A22BB5B9}" type="datetimeFigureOut">
              <a:rPr lang="en-CA" smtClean="0"/>
              <a:t>2020-05-02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5E58F2F-878B-4EEA-A1DA-A55C2EADD769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50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4A3D-D041-4AFB-9E2F-52B3A22BB5B9}" type="datetimeFigureOut">
              <a:rPr lang="en-CA" smtClean="0"/>
              <a:t>2020-05-02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8F2F-878B-4EEA-A1DA-A55C2EADD7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818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4A3D-D041-4AFB-9E2F-52B3A22BB5B9}" type="datetimeFigureOut">
              <a:rPr lang="en-CA" smtClean="0"/>
              <a:t>2020-05-02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8F2F-878B-4EEA-A1DA-A55C2EADD7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0267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4A3D-D041-4AFB-9E2F-52B3A22BB5B9}" type="datetimeFigureOut">
              <a:rPr lang="en-CA" smtClean="0"/>
              <a:t>2020-05-02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8F2F-878B-4EEA-A1DA-A55C2EADD7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636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4A3D-D041-4AFB-9E2F-52B3A22BB5B9}" type="datetimeFigureOut">
              <a:rPr lang="en-CA" smtClean="0"/>
              <a:t>2020-05-02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8F2F-878B-4EEA-A1DA-A55C2EADD7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407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BC804A3D-D041-4AFB-9E2F-52B3A22BB5B9}" type="datetimeFigureOut">
              <a:rPr lang="en-CA" smtClean="0"/>
              <a:t>2020-05-02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B5E58F2F-878B-4EEA-A1DA-A55C2EADD7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8106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BC804A3D-D041-4AFB-9E2F-52B3A22BB5B9}" type="datetimeFigureOut">
              <a:rPr lang="en-CA" smtClean="0"/>
              <a:t>2020-05-02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B5E58F2F-878B-4EEA-A1DA-A55C2EADD7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841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C804A3D-D041-4AFB-9E2F-52B3A22BB5B9}" type="datetimeFigureOut">
              <a:rPr lang="en-CA" smtClean="0"/>
              <a:t>2020-05-02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5E58F2F-878B-4EEA-A1DA-A55C2EADD7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433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B472-F765-49F7-813A-E5CBC0331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5399" y="1023867"/>
            <a:ext cx="4528196" cy="3349641"/>
          </a:xfrm>
        </p:spPr>
        <p:txBody>
          <a:bodyPr>
            <a:normAutofit/>
          </a:bodyPr>
          <a:lstStyle/>
          <a:p>
            <a:r>
              <a:rPr lang="zh-CN" altLang="en-US" sz="8000" b="1" dirty="0">
                <a:solidFill>
                  <a:srgbClr val="FFFF00"/>
                </a:solidFill>
              </a:rPr>
              <a:t>胜过焦虑</a:t>
            </a:r>
            <a:endParaRPr lang="en-CA" sz="8000" b="1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20F0F4-F33D-4E9A-ACDD-960D6D41F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8392" y="4692892"/>
            <a:ext cx="3966449" cy="1230235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latin typeface="+mj-lt"/>
              </a:rPr>
              <a:t>2020</a:t>
            </a:r>
            <a:r>
              <a:rPr lang="zh-CN" altLang="en-US" sz="4000" b="1" dirty="0">
                <a:latin typeface="+mj-lt"/>
              </a:rPr>
              <a:t>年</a:t>
            </a:r>
            <a:r>
              <a:rPr lang="en-US" altLang="zh-CN" sz="4000" b="1" dirty="0">
                <a:latin typeface="+mj-lt"/>
              </a:rPr>
              <a:t>5</a:t>
            </a:r>
            <a:r>
              <a:rPr lang="zh-CN" altLang="en-US" sz="4000" b="1" dirty="0" smtClean="0">
                <a:latin typeface="+mj-lt"/>
              </a:rPr>
              <a:t>月</a:t>
            </a:r>
            <a:r>
              <a:rPr lang="en-US" altLang="zh-CN" sz="4000" b="1" dirty="0" smtClean="0">
                <a:latin typeface="+mj-lt"/>
              </a:rPr>
              <a:t>3</a:t>
            </a:r>
            <a:r>
              <a:rPr lang="zh-CN" altLang="en-US" sz="4000" b="1" dirty="0" smtClean="0">
                <a:latin typeface="+mj-lt"/>
              </a:rPr>
              <a:t>日</a:t>
            </a:r>
            <a:endParaRPr lang="en-CA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764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AD0D9D-9A21-44E5-BE93-BAF1EF77C248}"/>
              </a:ext>
            </a:extLst>
          </p:cNvPr>
          <p:cNvSpPr/>
          <p:nvPr/>
        </p:nvSpPr>
        <p:spPr>
          <a:xfrm>
            <a:off x="553454" y="589547"/>
            <a:ext cx="11153274" cy="511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zh-CN" altLang="en-US" sz="72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箴言</a:t>
            </a:r>
            <a:r>
              <a:rPr lang="en-CA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13</a:t>
            </a:r>
            <a:r>
              <a:rPr lang="zh-CN" altLang="en-US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CA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16</a:t>
            </a:r>
            <a:r>
              <a:rPr lang="en-CA" sz="72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endParaRPr lang="en-CA" altLang="zh-CN" sz="1600" b="1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zh-CN" altLang="en-US" sz="72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凡通达人都凭知识行事。</a:t>
            </a:r>
            <a:endParaRPr lang="en-CA" altLang="zh-CN" sz="7200" b="1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endParaRPr lang="en-CA" altLang="zh-CN" sz="1200" b="1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zh-CN" altLang="en-US" sz="72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愚昧人张扬自己的愚昧。</a:t>
            </a:r>
            <a:endParaRPr lang="en-CA" sz="6600" dirty="0"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6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04661E0A-D985-4931-BBAF-B73C8B9865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75" y="0"/>
            <a:ext cx="12184063" cy="6911975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2A0F9152-48E3-49B1-872D-898BCB713A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3466" y="643466"/>
            <a:ext cx="10905066" cy="5571066"/>
          </a:xfrm>
          <a:custGeom>
            <a:avLst/>
            <a:gdLst>
              <a:gd name="connsiteX0" fmla="*/ 317500 w 10905066"/>
              <a:gd name="connsiteY0" fmla="*/ 0 h 5571066"/>
              <a:gd name="connsiteX1" fmla="*/ 6969125 w 10905066"/>
              <a:gd name="connsiteY1" fmla="*/ 0 h 5571066"/>
              <a:gd name="connsiteX2" fmla="*/ 6969127 w 10905066"/>
              <a:gd name="connsiteY2" fmla="*/ 0 h 5571066"/>
              <a:gd name="connsiteX3" fmla="*/ 10587566 w 10905066"/>
              <a:gd name="connsiteY3" fmla="*/ 0 h 5571066"/>
              <a:gd name="connsiteX4" fmla="*/ 10651066 w 10905066"/>
              <a:gd name="connsiteY4" fmla="*/ 6350 h 5571066"/>
              <a:gd name="connsiteX5" fmla="*/ 10711391 w 10905066"/>
              <a:gd name="connsiteY5" fmla="*/ 23813 h 5571066"/>
              <a:gd name="connsiteX6" fmla="*/ 10763779 w 10905066"/>
              <a:gd name="connsiteY6" fmla="*/ 52388 h 5571066"/>
              <a:gd name="connsiteX7" fmla="*/ 10812991 w 10905066"/>
              <a:gd name="connsiteY7" fmla="*/ 93663 h 5571066"/>
              <a:gd name="connsiteX8" fmla="*/ 10849503 w 10905066"/>
              <a:gd name="connsiteY8" fmla="*/ 139700 h 5571066"/>
              <a:gd name="connsiteX9" fmla="*/ 10881253 w 10905066"/>
              <a:gd name="connsiteY9" fmla="*/ 195263 h 5571066"/>
              <a:gd name="connsiteX10" fmla="*/ 10898716 w 10905066"/>
              <a:gd name="connsiteY10" fmla="*/ 254000 h 5571066"/>
              <a:gd name="connsiteX11" fmla="*/ 10905066 w 10905066"/>
              <a:gd name="connsiteY11" fmla="*/ 319088 h 5571066"/>
              <a:gd name="connsiteX12" fmla="*/ 10905066 w 10905066"/>
              <a:gd name="connsiteY12" fmla="*/ 1556279 h 5571066"/>
              <a:gd name="connsiteX13" fmla="*/ 10905066 w 10905066"/>
              <a:gd name="connsiteY13" fmla="*/ 4014788 h 5571066"/>
              <a:gd name="connsiteX14" fmla="*/ 10905066 w 10905066"/>
              <a:gd name="connsiteY14" fmla="*/ 5251979 h 5571066"/>
              <a:gd name="connsiteX15" fmla="*/ 10898716 w 10905066"/>
              <a:gd name="connsiteY15" fmla="*/ 5317066 h 5571066"/>
              <a:gd name="connsiteX16" fmla="*/ 10881253 w 10905066"/>
              <a:gd name="connsiteY16" fmla="*/ 5375804 h 5571066"/>
              <a:gd name="connsiteX17" fmla="*/ 10849503 w 10905066"/>
              <a:gd name="connsiteY17" fmla="*/ 5431366 h 5571066"/>
              <a:gd name="connsiteX18" fmla="*/ 10812991 w 10905066"/>
              <a:gd name="connsiteY18" fmla="*/ 5478991 h 5571066"/>
              <a:gd name="connsiteX19" fmla="*/ 10763779 w 10905066"/>
              <a:gd name="connsiteY19" fmla="*/ 5518679 h 5571066"/>
              <a:gd name="connsiteX20" fmla="*/ 10711391 w 10905066"/>
              <a:gd name="connsiteY20" fmla="*/ 5547254 h 5571066"/>
              <a:gd name="connsiteX21" fmla="*/ 10651066 w 10905066"/>
              <a:gd name="connsiteY21" fmla="*/ 5564716 h 5571066"/>
              <a:gd name="connsiteX22" fmla="*/ 10587566 w 10905066"/>
              <a:gd name="connsiteY22" fmla="*/ 5571066 h 5571066"/>
              <a:gd name="connsiteX23" fmla="*/ 6969125 w 10905066"/>
              <a:gd name="connsiteY23" fmla="*/ 5571066 h 5571066"/>
              <a:gd name="connsiteX24" fmla="*/ 3935941 w 10905066"/>
              <a:gd name="connsiteY24" fmla="*/ 5571066 h 5571066"/>
              <a:gd name="connsiteX25" fmla="*/ 317500 w 10905066"/>
              <a:gd name="connsiteY25" fmla="*/ 5571066 h 5571066"/>
              <a:gd name="connsiteX26" fmla="*/ 254000 w 10905066"/>
              <a:gd name="connsiteY26" fmla="*/ 5564716 h 5571066"/>
              <a:gd name="connsiteX27" fmla="*/ 193675 w 10905066"/>
              <a:gd name="connsiteY27" fmla="*/ 5547254 h 5571066"/>
              <a:gd name="connsiteX28" fmla="*/ 141288 w 10905066"/>
              <a:gd name="connsiteY28" fmla="*/ 5518679 h 5571066"/>
              <a:gd name="connsiteX29" fmla="*/ 92075 w 10905066"/>
              <a:gd name="connsiteY29" fmla="*/ 5478991 h 5571066"/>
              <a:gd name="connsiteX30" fmla="*/ 55563 w 10905066"/>
              <a:gd name="connsiteY30" fmla="*/ 5431366 h 5571066"/>
              <a:gd name="connsiteX31" fmla="*/ 23813 w 10905066"/>
              <a:gd name="connsiteY31" fmla="*/ 5375804 h 5571066"/>
              <a:gd name="connsiteX32" fmla="*/ 6350 w 10905066"/>
              <a:gd name="connsiteY32" fmla="*/ 5317066 h 5571066"/>
              <a:gd name="connsiteX33" fmla="*/ 0 w 10905066"/>
              <a:gd name="connsiteY33" fmla="*/ 5251979 h 5571066"/>
              <a:gd name="connsiteX34" fmla="*/ 0 w 10905066"/>
              <a:gd name="connsiteY34" fmla="*/ 4014789 h 5571066"/>
              <a:gd name="connsiteX35" fmla="*/ 0 w 10905066"/>
              <a:gd name="connsiteY35" fmla="*/ 4014788 h 5571066"/>
              <a:gd name="connsiteX36" fmla="*/ 0 w 10905066"/>
              <a:gd name="connsiteY36" fmla="*/ 319088 h 5571066"/>
              <a:gd name="connsiteX37" fmla="*/ 6350 w 10905066"/>
              <a:gd name="connsiteY37" fmla="*/ 254000 h 5571066"/>
              <a:gd name="connsiteX38" fmla="*/ 23813 w 10905066"/>
              <a:gd name="connsiteY38" fmla="*/ 195263 h 5571066"/>
              <a:gd name="connsiteX39" fmla="*/ 55563 w 10905066"/>
              <a:gd name="connsiteY39" fmla="*/ 139700 h 5571066"/>
              <a:gd name="connsiteX40" fmla="*/ 92075 w 10905066"/>
              <a:gd name="connsiteY40" fmla="*/ 93663 h 5571066"/>
              <a:gd name="connsiteX41" fmla="*/ 141288 w 10905066"/>
              <a:gd name="connsiteY41" fmla="*/ 52388 h 5571066"/>
              <a:gd name="connsiteX42" fmla="*/ 193675 w 10905066"/>
              <a:gd name="connsiteY42" fmla="*/ 23813 h 5571066"/>
              <a:gd name="connsiteX43" fmla="*/ 254000 w 10905066"/>
              <a:gd name="connsiteY43" fmla="*/ 635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05066" h="5571066">
                <a:moveTo>
                  <a:pt x="317500" y="0"/>
                </a:moveTo>
                <a:lnTo>
                  <a:pt x="6969125" y="0"/>
                </a:lnTo>
                <a:lnTo>
                  <a:pt x="6969127" y="0"/>
                </a:lnTo>
                <a:lnTo>
                  <a:pt x="10587566" y="0"/>
                </a:lnTo>
                <a:lnTo>
                  <a:pt x="10651066" y="6350"/>
                </a:lnTo>
                <a:lnTo>
                  <a:pt x="10711391" y="23813"/>
                </a:lnTo>
                <a:lnTo>
                  <a:pt x="10763779" y="52388"/>
                </a:lnTo>
                <a:lnTo>
                  <a:pt x="10812991" y="93663"/>
                </a:lnTo>
                <a:lnTo>
                  <a:pt x="10849503" y="139700"/>
                </a:lnTo>
                <a:lnTo>
                  <a:pt x="10881253" y="195263"/>
                </a:lnTo>
                <a:lnTo>
                  <a:pt x="10898716" y="254000"/>
                </a:lnTo>
                <a:lnTo>
                  <a:pt x="10905066" y="319088"/>
                </a:lnTo>
                <a:lnTo>
                  <a:pt x="10905066" y="1556279"/>
                </a:lnTo>
                <a:lnTo>
                  <a:pt x="10905066" y="4014788"/>
                </a:lnTo>
                <a:lnTo>
                  <a:pt x="10905066" y="5251979"/>
                </a:lnTo>
                <a:lnTo>
                  <a:pt x="10898716" y="5317066"/>
                </a:lnTo>
                <a:lnTo>
                  <a:pt x="10881253" y="5375804"/>
                </a:lnTo>
                <a:lnTo>
                  <a:pt x="10849503" y="5431366"/>
                </a:lnTo>
                <a:lnTo>
                  <a:pt x="10812991" y="5478991"/>
                </a:lnTo>
                <a:lnTo>
                  <a:pt x="10763779" y="5518679"/>
                </a:lnTo>
                <a:lnTo>
                  <a:pt x="10711391" y="5547254"/>
                </a:lnTo>
                <a:lnTo>
                  <a:pt x="10651066" y="5564716"/>
                </a:lnTo>
                <a:lnTo>
                  <a:pt x="10587566" y="5571066"/>
                </a:lnTo>
                <a:lnTo>
                  <a:pt x="6969125" y="5571066"/>
                </a:lnTo>
                <a:lnTo>
                  <a:pt x="3935941" y="5571066"/>
                </a:lnTo>
                <a:lnTo>
                  <a:pt x="317500" y="5571066"/>
                </a:lnTo>
                <a:lnTo>
                  <a:pt x="254000" y="5564716"/>
                </a:lnTo>
                <a:lnTo>
                  <a:pt x="193675" y="5547254"/>
                </a:lnTo>
                <a:lnTo>
                  <a:pt x="141288" y="5518679"/>
                </a:lnTo>
                <a:lnTo>
                  <a:pt x="92075" y="5478991"/>
                </a:lnTo>
                <a:lnTo>
                  <a:pt x="55563" y="5431366"/>
                </a:lnTo>
                <a:lnTo>
                  <a:pt x="23813" y="5375804"/>
                </a:lnTo>
                <a:lnTo>
                  <a:pt x="6350" y="5317066"/>
                </a:lnTo>
                <a:lnTo>
                  <a:pt x="0" y="5251979"/>
                </a:lnTo>
                <a:lnTo>
                  <a:pt x="0" y="4014789"/>
                </a:lnTo>
                <a:lnTo>
                  <a:pt x="0" y="4014788"/>
                </a:lnTo>
                <a:lnTo>
                  <a:pt x="0" y="319088"/>
                </a:lnTo>
                <a:lnTo>
                  <a:pt x="6350" y="254000"/>
                </a:lnTo>
                <a:lnTo>
                  <a:pt x="23813" y="195263"/>
                </a:lnTo>
                <a:lnTo>
                  <a:pt x="55563" y="139700"/>
                </a:lnTo>
                <a:lnTo>
                  <a:pt x="92075" y="93663"/>
                </a:lnTo>
                <a:lnTo>
                  <a:pt x="141288" y="52388"/>
                </a:lnTo>
                <a:lnTo>
                  <a:pt x="193675" y="23813"/>
                </a:lnTo>
                <a:lnTo>
                  <a:pt x="254000" y="635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3489F6D-90F9-4863-AC28-04E23B84E0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990" y="845990"/>
            <a:ext cx="10486868" cy="5166017"/>
          </a:xfrm>
          <a:prstGeom prst="roundRect">
            <a:avLst>
              <a:gd name="adj" fmla="val 3173"/>
            </a:avLst>
          </a:prstGeom>
          <a:noFill/>
          <a:ln w="444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CFF822-5B88-4257-86DB-464E3C755F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0200" y="2240822"/>
            <a:ext cx="1371600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ED3B84B-C291-4B2D-8BDD-6F756ED30009}"/>
              </a:ext>
            </a:extLst>
          </p:cNvPr>
          <p:cNvSpPr/>
          <p:nvPr/>
        </p:nvSpPr>
        <p:spPr>
          <a:xfrm>
            <a:off x="841228" y="643465"/>
            <a:ext cx="10707304" cy="5368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320040" defTabSz="914400">
              <a:lnSpc>
                <a:spcPct val="111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buChar char="–"/>
            </a:pPr>
            <a:r>
              <a:rPr lang="en-US" sz="6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let us replace fear and anxiety with facts and faith，</a:t>
            </a:r>
          </a:p>
          <a:p>
            <a:pPr indent="-320040" defTabSz="914400">
              <a:lnSpc>
                <a:spcPct val="111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buChar char="–"/>
            </a:pPr>
            <a:r>
              <a:rPr lang="zh-CN" altLang="en-US" sz="6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我们需要用事实和信心来取代我们的恐惧与焦虑</a:t>
            </a:r>
            <a:endParaRPr lang="en-US" sz="6600" b="1" dirty="0">
              <a:solidFill>
                <a:schemeClr val="tx2">
                  <a:lumMod val="75000"/>
                  <a:lumOff val="2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58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ECAF-89DC-46DB-9A43-6AF99C31C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70" y="375840"/>
            <a:ext cx="11499734" cy="1560716"/>
          </a:xfrm>
        </p:spPr>
        <p:txBody>
          <a:bodyPr>
            <a:normAutofit fontScale="90000"/>
          </a:bodyPr>
          <a:lstStyle/>
          <a:p>
            <a:r>
              <a:rPr lang="zh-CN" altLang="en-US" sz="7300" b="1" dirty="0">
                <a:highlight>
                  <a:srgbClr val="FFFF00"/>
                </a:highlight>
              </a:rPr>
              <a:t>第二</a:t>
            </a:r>
            <a:r>
              <a:rPr lang="en-US" altLang="zh-CN" sz="7300" b="1" dirty="0">
                <a:highlight>
                  <a:srgbClr val="FFFF00"/>
                </a:highlight>
              </a:rPr>
              <a:t>,</a:t>
            </a:r>
            <a:r>
              <a:rPr lang="zh-CN" altLang="en-US" sz="7300" b="1" dirty="0">
                <a:highlight>
                  <a:srgbClr val="FFFF00"/>
                </a:highlight>
              </a:rPr>
              <a:t>上帝会陪我们度过难关 </a:t>
            </a:r>
            <a:r>
              <a:rPr lang="zh-CN" altLang="en-US" b="1" dirty="0"/>
              <a:t>（所是</a:t>
            </a:r>
            <a:r>
              <a:rPr lang="en-US" altLang="zh-CN" b="1" dirty="0"/>
              <a:t>Being</a:t>
            </a:r>
            <a:r>
              <a:rPr lang="zh-CN" altLang="en-US" b="1" dirty="0"/>
              <a:t>）</a:t>
            </a:r>
            <a:endParaRPr lang="en-CA" altLang="zh-C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13357-4814-4EF6-9DBC-30F8D24FB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454" y="2851484"/>
            <a:ext cx="11150818" cy="3630676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诗篇</a:t>
            </a:r>
            <a:r>
              <a:rPr lang="en-CA" sz="60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23</a:t>
            </a:r>
            <a:r>
              <a:rPr lang="zh-CN" altLang="en-US" sz="60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CA" sz="60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4 </a:t>
            </a:r>
            <a:r>
              <a:rPr lang="zh-CN" altLang="en-US" sz="6000" b="1" dirty="0">
                <a:latin typeface="KaiTi" panose="02010609060101010101" pitchFamily="49" charset="-122"/>
                <a:ea typeface="KaiTi" panose="02010609060101010101" pitchFamily="49" charset="-122"/>
              </a:rPr>
              <a:t>我虽然行过死荫的幽谷，也不怕遭害。因为你与我同在。你的杖，你的竿，都安慰我。</a:t>
            </a:r>
            <a:endParaRPr lang="en-CA" sz="6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379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02BC5C-16FE-42A4-B522-CCECFAF082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DC719-70C4-44A1-A4E7-0AF14948B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568345"/>
            <a:ext cx="6755199" cy="1560716"/>
          </a:xfrm>
        </p:spPr>
        <p:txBody>
          <a:bodyPr>
            <a:normAutofit/>
          </a:bodyPr>
          <a:lstStyle/>
          <a:p>
            <a:pPr algn="ctr"/>
            <a:r>
              <a:rPr lang="zh-CN" altLang="en-US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上帝的应许</a:t>
            </a:r>
            <a:endParaRPr lang="en-CA" sz="7200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C217B-2948-4D92-AB42-65254F5D1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03" y="696868"/>
            <a:ext cx="4566206" cy="24771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71D43D-2047-4E53-8223-AC3EB5E486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DE2EB79-31C2-4168-8C1B-CE50E9D2F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09" y="3285960"/>
            <a:ext cx="4578096" cy="26095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C1156-22C5-47E5-9770-AF5FFB3BB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9694" y="3429000"/>
            <a:ext cx="4920917" cy="2947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6000" b="1" dirty="0">
                <a:latin typeface="KaiTi" panose="02010609060101010101" pitchFamily="49" charset="-122"/>
                <a:ea typeface="KaiTi" panose="02010609060101010101" pitchFamily="49" charset="-122"/>
              </a:rPr>
              <a:t>陪着我们走过死荫的幽谷</a:t>
            </a:r>
            <a:endParaRPr lang="en-CA" sz="6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723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7D967-3860-45AF-9148-08DB6207C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54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1B06E-92F9-4DBC-813E-0105228D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568345"/>
            <a:ext cx="7779971" cy="1560716"/>
          </a:xfrm>
        </p:spPr>
        <p:txBody>
          <a:bodyPr>
            <a:normAutofit/>
          </a:bodyPr>
          <a:lstStyle/>
          <a:p>
            <a:r>
              <a:rPr lang="zh-CN" altLang="en-US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以赛亚书</a:t>
            </a:r>
            <a:r>
              <a:rPr lang="en-CA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43</a:t>
            </a:r>
            <a:r>
              <a:rPr lang="zh-CN" altLang="en-US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CA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1-3</a:t>
            </a:r>
            <a:endParaRPr lang="en-CA" sz="7200" dirty="0">
              <a:highlight>
                <a:srgbClr val="FFFF0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D5817-4D07-4089-A0FD-F3A8D0272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7" r="54124"/>
          <a:stretch/>
        </p:blipFill>
        <p:spPr>
          <a:xfrm>
            <a:off x="20" y="-8545"/>
            <a:ext cx="3424492" cy="687081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815879-2115-46CD-A360-78E4CB2DFD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24300" y="2176009"/>
            <a:ext cx="777997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9E8FE-E642-4A15-92B4-2D251336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346" y="2222958"/>
            <a:ext cx="8506327" cy="45147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1 </a:t>
            </a:r>
            <a:r>
              <a:rPr lang="zh-CN" altLang="en-US" sz="3900" b="1" dirty="0">
                <a:latin typeface="KaiTi" panose="02010609060101010101" pitchFamily="49" charset="-122"/>
                <a:ea typeface="KaiTi" panose="02010609060101010101" pitchFamily="49" charset="-122"/>
              </a:rPr>
              <a:t>雅各阿，创造你的耶和华，以色列阿，造成你的那位，现在如此说，你不要害怕，因为我救赎了你。我曾提你的名召你，你是属我的。</a:t>
            </a:r>
            <a:r>
              <a:rPr lang="en-CA" sz="3900" b="1" dirty="0">
                <a:latin typeface="KaiTi" panose="02010609060101010101" pitchFamily="49" charset="-122"/>
                <a:ea typeface="KaiTi" panose="02010609060101010101" pitchFamily="49" charset="-122"/>
              </a:rPr>
              <a:t>2 </a:t>
            </a:r>
            <a:r>
              <a:rPr lang="zh-CN" altLang="en-US" sz="3900" b="1" dirty="0">
                <a:latin typeface="KaiTi" panose="02010609060101010101" pitchFamily="49" charset="-122"/>
                <a:ea typeface="KaiTi" panose="02010609060101010101" pitchFamily="49" charset="-122"/>
              </a:rPr>
              <a:t>你从水中经过，我必与你同在。你趟过江河，水必不漫过你。你从火中行过，必不被烧，火焰也不着在你身上。</a:t>
            </a:r>
            <a:endParaRPr lang="en-CA" altLang="zh-CN" sz="39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CA" sz="3900" b="1" dirty="0">
                <a:latin typeface="KaiTi" panose="02010609060101010101" pitchFamily="49" charset="-122"/>
                <a:ea typeface="KaiTi" panose="02010609060101010101" pitchFamily="49" charset="-122"/>
              </a:rPr>
              <a:t>3 </a:t>
            </a:r>
            <a:r>
              <a:rPr lang="zh-CN" altLang="en-US" sz="3900" b="1" dirty="0">
                <a:latin typeface="KaiTi" panose="02010609060101010101" pitchFamily="49" charset="-122"/>
                <a:ea typeface="KaiTi" panose="02010609060101010101" pitchFamily="49" charset="-122"/>
              </a:rPr>
              <a:t>因为我是耶和华你的神，是以色列的圣者你的救主。</a:t>
            </a:r>
            <a:endParaRPr lang="en-CA" sz="39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6700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E80175-CEC4-4CA2-8F23-24E0EAEB8B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A5E88-53C4-409F-A649-24C9A967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68" y="609882"/>
            <a:ext cx="8182120" cy="1560716"/>
          </a:xfrm>
        </p:spPr>
        <p:txBody>
          <a:bodyPr>
            <a:noAutofit/>
          </a:bodyPr>
          <a:lstStyle/>
          <a:p>
            <a:r>
              <a:rPr lang="zh-CN" altLang="en-US" sz="6000" b="1" dirty="0">
                <a:highlight>
                  <a:srgbClr val="FFFF00"/>
                </a:highlight>
              </a:rPr>
              <a:t>新冠疫情中上帝的心意</a:t>
            </a:r>
            <a:endParaRPr lang="en-CA" sz="6000" b="1" dirty="0">
              <a:highlight>
                <a:srgbClr val="FFFF00"/>
              </a:highligh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0E820B-E384-49E0-B1D5-04DD8B4305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5780B-7AD7-4B05-8312-2E89E6BA9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3" y="2438400"/>
            <a:ext cx="7767388" cy="365150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保守并祝福我们个人的生命；</a:t>
            </a:r>
            <a:endParaRPr lang="en-CA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更深地经历祂的同在和保护；</a:t>
            </a:r>
            <a:endParaRPr lang="en-CA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让我们的生命更加丰盛、坚韧、智慧</a:t>
            </a:r>
            <a:endParaRPr lang="en-CA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Font typeface="+mj-lt"/>
              <a:buAutoNum type="arabicPeriod"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E7DED-4A43-4F76-81E5-0EE5F1DA0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2" r="42498" b="-2"/>
          <a:stretch/>
        </p:blipFill>
        <p:spPr>
          <a:xfrm>
            <a:off x="8770337" y="-8545"/>
            <a:ext cx="3424512" cy="68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3AA30-8D14-4068-A633-EB7D053D7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44" y="279586"/>
            <a:ext cx="10970345" cy="1898129"/>
          </a:xfrm>
        </p:spPr>
        <p:txBody>
          <a:bodyPr>
            <a:normAutofit fontScale="90000"/>
          </a:bodyPr>
          <a:lstStyle/>
          <a:p>
            <a:r>
              <a:rPr lang="zh-CN" altLang="en-US" sz="8000" b="1" dirty="0">
                <a:highlight>
                  <a:srgbClr val="FFFF00"/>
                </a:highlight>
              </a:rPr>
              <a:t>第三</a:t>
            </a:r>
            <a:r>
              <a:rPr lang="en-US" altLang="zh-CN" sz="8000" b="1" dirty="0">
                <a:highlight>
                  <a:srgbClr val="FFFF00"/>
                </a:highlight>
              </a:rPr>
              <a:t>,</a:t>
            </a:r>
            <a:r>
              <a:rPr lang="zh-CN" altLang="en-US" sz="8000" b="1" dirty="0">
                <a:highlight>
                  <a:srgbClr val="FFFF00"/>
                </a:highlight>
              </a:rPr>
              <a:t>这一切终将过去 </a:t>
            </a:r>
            <a:r>
              <a:rPr lang="en-US" altLang="zh-CN" sz="8000" b="1" dirty="0">
                <a:highlight>
                  <a:srgbClr val="FFFF00"/>
                </a:highlight>
              </a:rPr>
              <a:t/>
            </a:r>
            <a:br>
              <a:rPr lang="en-US" altLang="zh-CN" sz="8000" b="1" dirty="0">
                <a:highlight>
                  <a:srgbClr val="FFFF00"/>
                </a:highlight>
              </a:rPr>
            </a:br>
            <a:r>
              <a:rPr lang="zh-CN" altLang="en-US" b="1" dirty="0"/>
              <a:t>（</a:t>
            </a:r>
            <a:r>
              <a:rPr lang="en-US" altLang="zh-CN" b="1" dirty="0"/>
              <a:t> </a:t>
            </a:r>
            <a:r>
              <a:rPr lang="zh-CN" altLang="en-US" b="1" dirty="0"/>
              <a:t>反思</a:t>
            </a:r>
            <a:r>
              <a:rPr lang="en-US" altLang="zh-CN" b="1" dirty="0" err="1"/>
              <a:t>Refelection</a:t>
            </a:r>
            <a:r>
              <a:rPr lang="zh-CN" altLang="en-US" b="1" dirty="0"/>
              <a:t>）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F4B08-E8D4-4008-B1D2-4C2375EF5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2574758"/>
            <a:ext cx="11622505" cy="41027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48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哥林多后书</a:t>
            </a:r>
            <a:r>
              <a:rPr lang="en-CA" sz="48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sz="48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CA" sz="48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17-18</a:t>
            </a:r>
            <a:r>
              <a:rPr lang="en-CA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pPr marL="0" indent="0">
              <a:buNone/>
            </a:pP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我们这至暂至轻的苦楚，要为我们成就极重无比永远的荣耀。原来我们不是顾念所见的，乃是顾念所不见的。因为所见的是暂时的，所不见的是永远的。</a:t>
            </a:r>
            <a:endParaRPr lang="en-CA" sz="4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97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530A0-7B4C-436E-A692-97B11D31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7200" b="1" dirty="0">
                <a:highlight>
                  <a:srgbClr val="FFFF00"/>
                </a:highlight>
              </a:rPr>
              <a:t>这场疫情终将会过去</a:t>
            </a:r>
            <a:endParaRPr lang="en-CA" sz="7200" b="1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1C8AB-F657-4F54-AC05-3AB68A539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488" y="3489156"/>
            <a:ext cx="4781585" cy="3143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A9ADF-0432-4726-901B-87F84E4D4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77" y="4478269"/>
            <a:ext cx="7205715" cy="876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851850-6011-44EE-829D-278AD77B5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77" y="2641413"/>
            <a:ext cx="8278588" cy="5349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479E47-1342-470B-84D3-6F6ED1AE9C8F}"/>
              </a:ext>
            </a:extLst>
          </p:cNvPr>
          <p:cNvSpPr/>
          <p:nvPr/>
        </p:nvSpPr>
        <p:spPr>
          <a:xfrm>
            <a:off x="264177" y="342900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40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台湾连续</a:t>
            </a:r>
            <a:r>
              <a:rPr lang="en-CA" sz="40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15</a:t>
            </a:r>
            <a:r>
              <a:rPr lang="zh-CN" altLang="en-US" sz="40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天无本土病例</a:t>
            </a:r>
            <a:endParaRPr lang="en-CA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129B8D-8175-4A53-A6EC-2E9FB10950CF}"/>
              </a:ext>
            </a:extLst>
          </p:cNvPr>
          <p:cNvSpPr/>
          <p:nvPr/>
        </p:nvSpPr>
        <p:spPr>
          <a:xfrm>
            <a:off x="264177" y="5695958"/>
            <a:ext cx="6776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ea typeface="楷体" panose="02010609060101010101" pitchFamily="49" charset="-122"/>
                <a:cs typeface="Times New Roman" panose="02020603050405020304" pitchFamily="18" charset="0"/>
              </a:rPr>
              <a:t>新西兰和澳大利亚也基本控制了疫情</a:t>
            </a:r>
            <a:endParaRPr lang="en-CA" sz="3200" b="1" dirty="0"/>
          </a:p>
        </p:txBody>
      </p:sp>
    </p:spTree>
    <p:extLst>
      <p:ext uri="{BB962C8B-B14F-4D97-AF65-F5344CB8AC3E}">
        <p14:creationId xmlns:p14="http://schemas.microsoft.com/office/powerpoint/2010/main" val="11544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7D967-3860-45AF-9148-08DB6207C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54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EAF00-731C-41D9-9399-82E7CC8D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568345"/>
            <a:ext cx="7779971" cy="1560716"/>
          </a:xfrm>
        </p:spPr>
        <p:txBody>
          <a:bodyPr>
            <a:normAutofit/>
          </a:bodyPr>
          <a:lstStyle/>
          <a:p>
            <a:r>
              <a:rPr lang="zh-CN" altLang="en-US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启示录</a:t>
            </a:r>
            <a:r>
              <a:rPr lang="en-CA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21</a:t>
            </a:r>
            <a:r>
              <a:rPr lang="zh-CN" altLang="en-US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CA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endParaRPr lang="en-CA" sz="7200" dirty="0">
              <a:highlight>
                <a:srgbClr val="FFFF0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41393-EF11-4F6A-AFF6-A06347083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31" r="17333"/>
          <a:stretch/>
        </p:blipFill>
        <p:spPr>
          <a:xfrm>
            <a:off x="20" y="-8545"/>
            <a:ext cx="3424492" cy="687081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815879-2115-46CD-A360-78E4CB2DFD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24300" y="2176009"/>
            <a:ext cx="777997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766E-684C-436C-BE1B-DC34C58C8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7285" y="2257920"/>
            <a:ext cx="8166986" cy="4419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CN" altLang="en-US" sz="6500" b="1" dirty="0">
                <a:latin typeface="KaiTi" panose="02010609060101010101" pitchFamily="49" charset="-122"/>
                <a:ea typeface="KaiTi" panose="02010609060101010101" pitchFamily="49" charset="-122"/>
              </a:rPr>
              <a:t>神要擦去他们一切的眼泪。不再有死亡，也不再有悲哀，哭号，疼痛，因为以前的事都过去了。</a:t>
            </a:r>
            <a:endParaRPr lang="en-CA" sz="65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305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DBFE-E589-45B3-B1C8-D2B9D5B5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26" y="568345"/>
            <a:ext cx="10970345" cy="1560716"/>
          </a:xfrm>
        </p:spPr>
        <p:txBody>
          <a:bodyPr>
            <a:normAutofit fontScale="90000"/>
          </a:bodyPr>
          <a:lstStyle/>
          <a:p>
            <a:r>
              <a:rPr lang="zh-CN" altLang="en-US" sz="8000" b="1" dirty="0">
                <a:highlight>
                  <a:srgbClr val="FFFF00"/>
                </a:highlight>
              </a:rPr>
              <a:t>第四，牢记我们的使命 </a:t>
            </a:r>
            <a:r>
              <a:rPr lang="en-CA" altLang="zh-CN" sz="8000" b="1" dirty="0"/>
              <a:t/>
            </a:r>
            <a:br>
              <a:rPr lang="en-CA" altLang="zh-CN" sz="8000" b="1" dirty="0"/>
            </a:br>
            <a:r>
              <a:rPr lang="zh-CN" altLang="en-US" b="1" dirty="0"/>
              <a:t>（所行</a:t>
            </a:r>
            <a:r>
              <a:rPr lang="en-US" altLang="zh-CN" b="1" dirty="0"/>
              <a:t>Doing</a:t>
            </a:r>
            <a:r>
              <a:rPr lang="zh-CN" altLang="en-US" b="1" dirty="0"/>
              <a:t>）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D97A8-7668-403D-8FF6-567361111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68" y="2719137"/>
            <a:ext cx="11487703" cy="38621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CN" altLang="en-US" sz="5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以斯帖记</a:t>
            </a:r>
            <a:r>
              <a:rPr lang="en-CA" sz="5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sz="5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CA" sz="5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13-14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末底改托人回覆以斯帖说，你莫想在王宫里强过一切犹大人，得免这祸。</a:t>
            </a:r>
            <a:r>
              <a:rPr lang="en-CA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此时你若闭口不言，犹大人必从别处得解脱，蒙拯救，你和你父家，必至灭亡。</a:t>
            </a:r>
            <a:r>
              <a:rPr lang="zh-CN" altLang="en-US" sz="4800" b="1" dirty="0">
                <a:highlight>
                  <a:srgbClr val="00FF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焉知你得了王后的位分，不是为现今的机会吗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CA" sz="4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25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CCBBA-0D23-4089-92B8-E2BA22E8B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509" y="377276"/>
            <a:ext cx="10029013" cy="1560716"/>
          </a:xfrm>
        </p:spPr>
        <p:txBody>
          <a:bodyPr>
            <a:normAutofit/>
          </a:bodyPr>
          <a:lstStyle/>
          <a:p>
            <a:r>
              <a:rPr lang="zh-CN" altLang="en-US" sz="6600" b="1" dirty="0"/>
              <a:t>新冠中的反思：善待地球</a:t>
            </a:r>
            <a:endParaRPr lang="en-CA" sz="66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813E1A-137D-425B-8706-C280E75C7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3758" y="1785705"/>
            <a:ext cx="7220003" cy="4057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CEA016-CE57-4711-A6AF-E7E5D11FC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36" y="1999388"/>
            <a:ext cx="4473666" cy="2442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31DB31-9E6B-41FE-B8A6-2077AC8E4085}"/>
              </a:ext>
            </a:extLst>
          </p:cNvPr>
          <p:cNvSpPr txBox="1"/>
          <p:nvPr/>
        </p:nvSpPr>
        <p:spPr>
          <a:xfrm>
            <a:off x="68239" y="4649542"/>
            <a:ext cx="5036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7030A0"/>
                </a:solidFill>
              </a:rPr>
              <a:t>“消失了”</a:t>
            </a:r>
            <a:r>
              <a:rPr lang="en-US" altLang="zh-CN" sz="3200" b="1" dirty="0">
                <a:solidFill>
                  <a:srgbClr val="7030A0"/>
                </a:solidFill>
              </a:rPr>
              <a:t>30</a:t>
            </a:r>
            <a:r>
              <a:rPr lang="zh-CN" altLang="en-US" sz="3200" b="1" dirty="0">
                <a:solidFill>
                  <a:srgbClr val="7030A0"/>
                </a:solidFill>
              </a:rPr>
              <a:t>年的喜马拉雅山</a:t>
            </a:r>
            <a:endParaRPr lang="en-CA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6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D256E7DB-3D95-409E-8808-896D24806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27311-8BD3-4427-A5F6-38D2039F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580" y="568345"/>
            <a:ext cx="9701953" cy="1560716"/>
          </a:xfrm>
        </p:spPr>
        <p:txBody>
          <a:bodyPr>
            <a:normAutofit/>
          </a:bodyPr>
          <a:lstStyle/>
          <a:p>
            <a:r>
              <a:rPr lang="zh-CN" altLang="en-US" sz="7200" b="1" dirty="0">
                <a:highlight>
                  <a:srgbClr val="FFFF00"/>
                </a:highlight>
              </a:rPr>
              <a:t>“瘟疫中的真平安”</a:t>
            </a:r>
            <a:endParaRPr lang="en-CA" sz="7200" b="1" dirty="0">
              <a:highlight>
                <a:srgbClr val="FFFF00"/>
              </a:highlight>
            </a:endParaRPr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18458DE0-21D7-449F-A44F-BA8E03EC20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46580" y="2176009"/>
            <a:ext cx="970195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8D4F1294-5C0E-47F4-8241-783846F63B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535764"/>
              </p:ext>
            </p:extLst>
          </p:nvPr>
        </p:nvGraphicFramePr>
        <p:xfrm>
          <a:off x="336884" y="1828799"/>
          <a:ext cx="11466095" cy="4836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944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C1965-A68D-423A-8498-DBB7C870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707" y="568345"/>
            <a:ext cx="5483052" cy="1560716"/>
          </a:xfrm>
        </p:spPr>
        <p:txBody>
          <a:bodyPr>
            <a:normAutofit/>
          </a:bodyPr>
          <a:lstStyle/>
          <a:p>
            <a:r>
              <a:rPr lang="zh-CN" altLang="en-US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华人的使命</a:t>
            </a:r>
            <a:endParaRPr lang="en-CA" sz="7200" b="1" dirty="0">
              <a:highlight>
                <a:srgbClr val="FFFF0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D4F5B-D3B6-4CC5-896E-EA02CAF51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6" y="2610852"/>
            <a:ext cx="10982376" cy="3479051"/>
          </a:xfrm>
        </p:spPr>
        <p:txBody>
          <a:bodyPr>
            <a:normAutofit/>
          </a:bodyPr>
          <a:lstStyle/>
          <a:p>
            <a:r>
              <a:rPr lang="zh-CN" altLang="en-US" sz="4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谨慎自守的榜样</a:t>
            </a:r>
            <a:endParaRPr lang="en-US" altLang="zh-CN" sz="4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</a:t>
            </a:r>
            <a:r>
              <a:rPr lang="zh-CN" altLang="en-US" sz="4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怀人群中软弱的人</a:t>
            </a:r>
            <a:endParaRPr lang="en-US" altLang="zh-CN" sz="4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传福音</a:t>
            </a:r>
            <a:endParaRPr lang="en-US" altLang="zh-CN" sz="4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切</a:t>
            </a:r>
            <a:r>
              <a:rPr lang="zh-CN" altLang="en-US" sz="4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切祷告</a:t>
            </a:r>
            <a:endParaRPr lang="en-CA" sz="4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271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6DD50-C995-4EE0-BD7A-5E51339C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019" y="302590"/>
            <a:ext cx="8897565" cy="1560716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结语</a:t>
            </a:r>
            <a:endParaRPr lang="en-CA" sz="8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B2F1C-4EC6-40A7-AF63-AB73D0144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12" y="1587260"/>
            <a:ext cx="10720860" cy="4968815"/>
          </a:xfrm>
        </p:spPr>
        <p:txBody>
          <a:bodyPr>
            <a:noAutofit/>
          </a:bodyPr>
          <a:lstStyle/>
          <a:p>
            <a:r>
              <a:rPr lang="zh-CN" altLang="en-US" sz="4800" b="1" dirty="0">
                <a:solidFill>
                  <a:srgbClr val="1A04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智慧地分辨当前的信</a:t>
            </a:r>
            <a:r>
              <a:rPr lang="zh-CN" altLang="en-US" sz="4800" b="1" dirty="0" smtClean="0">
                <a:solidFill>
                  <a:srgbClr val="1A04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息</a:t>
            </a:r>
            <a:endParaRPr lang="en-US" altLang="zh-CN" sz="4800" b="1" dirty="0" smtClean="0">
              <a:solidFill>
                <a:srgbClr val="1A04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b="1" dirty="0">
                <a:solidFill>
                  <a:srgbClr val="1A04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上帝会陪我们度过难</a:t>
            </a:r>
            <a:r>
              <a:rPr lang="zh-CN" altLang="en-US" sz="4800" b="1" dirty="0" smtClean="0">
                <a:solidFill>
                  <a:srgbClr val="1A04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</a:t>
            </a:r>
            <a:endParaRPr lang="en-US" altLang="zh-CN" sz="4800" b="1" dirty="0" smtClean="0">
              <a:solidFill>
                <a:srgbClr val="1A04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b="1" dirty="0">
                <a:solidFill>
                  <a:srgbClr val="1A04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这一切终将过</a:t>
            </a:r>
            <a:r>
              <a:rPr lang="zh-CN" altLang="en-US" sz="4800" b="1" dirty="0" smtClean="0">
                <a:solidFill>
                  <a:srgbClr val="1A04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去</a:t>
            </a:r>
            <a:endParaRPr lang="en-US" altLang="zh-CN" sz="4800" b="1" dirty="0" smtClean="0">
              <a:solidFill>
                <a:srgbClr val="1A04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b="1" dirty="0">
                <a:solidFill>
                  <a:srgbClr val="1A04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牢记我们的使</a:t>
            </a:r>
            <a:r>
              <a:rPr lang="zh-CN" altLang="en-US" sz="4800" b="1" dirty="0" smtClean="0">
                <a:solidFill>
                  <a:srgbClr val="1A04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命</a:t>
            </a:r>
            <a:endParaRPr lang="en-US" altLang="zh-CN" sz="4800" b="1" dirty="0" smtClean="0">
              <a:solidFill>
                <a:srgbClr val="1A04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胜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过焦虑，为神活出荣耀的见证</a:t>
            </a:r>
            <a:endParaRPr lang="en-CA" sz="4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75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9338-1E15-4F61-95AB-6E0A520C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401" y="304456"/>
            <a:ext cx="10660217" cy="1131520"/>
          </a:xfrm>
        </p:spPr>
        <p:txBody>
          <a:bodyPr>
            <a:normAutofit/>
          </a:bodyPr>
          <a:lstStyle/>
          <a:p>
            <a:r>
              <a:rPr lang="zh-CN" altLang="en-US" sz="6600" b="1" dirty="0"/>
              <a:t>“可喝”的印度的恒河水</a:t>
            </a:r>
            <a:endParaRPr lang="en-CA" sz="6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36D73-0F4E-418B-85C7-2A324F751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2ECAB-DBD0-4573-BF59-BB26D5C2E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886" y="1435976"/>
            <a:ext cx="8770570" cy="537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524B941-B4CF-4A23-A6A5-9130BE8C8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EBDFB963-93D8-4E0A-BE4F-E22C882EC9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F273FCD6-B5A2-41B4-AE7D-30025C8398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EF8B7877-F1F5-4922-8783-EBAFE9ADF6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F789C4-4757-4EB3-9B8B-258517AF2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2" name="Freeform 206">
              <a:extLst>
                <a:ext uri="{FF2B5EF4-FFF2-40B4-BE49-F238E27FC236}">
                  <a16:creationId xmlns:a16="http://schemas.microsoft.com/office/drawing/2014/main" id="{EDFC994B-609D-4AB4-BA53-227D57489B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" name="Freeform 211">
              <a:extLst>
                <a:ext uri="{FF2B5EF4-FFF2-40B4-BE49-F238E27FC236}">
                  <a16:creationId xmlns:a16="http://schemas.microsoft.com/office/drawing/2014/main" id="{C583E44C-AB31-45CA-8201-041945AA04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825F1C0-17F2-4A99-9164-BDB835C266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3F2DC5E-02B9-4419-8BCE-E53B11ED0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24105A1-6511-40C2-825E-0C8C65A060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11CD12F8-8480-4143-9CA3-2FC1810FFE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>
              <a:noFill/>
            </a:ln>
          </p:spPr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9B6B22C-D862-4F04-9605-7C90405B60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>
                <a:alpha val="60000"/>
              </a:schemeClr>
            </a:solidFill>
            <a:ln>
              <a:noFill/>
            </a:ln>
          </p:spPr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4121850F-55FD-40D3-BC6D-13EDE35F32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</p:sp>
      </p:grpSp>
      <p:sp>
        <p:nvSpPr>
          <p:cNvPr id="33" name="Rounded Rectangle 7">
            <a:extLst>
              <a:ext uri="{FF2B5EF4-FFF2-40B4-BE49-F238E27FC236}">
                <a16:creationId xmlns:a16="http://schemas.microsoft.com/office/drawing/2014/main" id="{1CA269D9-F567-48FB-87B3-248F07EB1E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67784" y="467784"/>
            <a:ext cx="11260976" cy="5922963"/>
          </a:xfrm>
          <a:prstGeom prst="roundRect">
            <a:avLst>
              <a:gd name="adj" fmla="val 52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AB6A58-92AB-4768-B650-F4F9D5EB9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27"/>
          <a:stretch/>
        </p:blipFill>
        <p:spPr>
          <a:xfrm>
            <a:off x="5047083" y="474132"/>
            <a:ext cx="6700929" cy="5972315"/>
          </a:xfrm>
          <a:prstGeom prst="rect">
            <a:avLst/>
          </a:prstGeom>
        </p:spPr>
      </p:pic>
      <p:sp>
        <p:nvSpPr>
          <p:cNvPr id="35" name="Freeform 18">
            <a:extLst>
              <a:ext uri="{FF2B5EF4-FFF2-40B4-BE49-F238E27FC236}">
                <a16:creationId xmlns:a16="http://schemas.microsoft.com/office/drawing/2014/main" id="{4ABF56C1-919D-4B2B-AD18-A3B3897D7D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4" y="474134"/>
            <a:ext cx="11260976" cy="5922963"/>
          </a:xfrm>
          <a:custGeom>
            <a:avLst/>
            <a:gdLst>
              <a:gd name="connsiteX0" fmla="*/ 336522 w 11260976"/>
              <a:gd name="connsiteY0" fmla="*/ 196832 h 5922963"/>
              <a:gd name="connsiteX1" fmla="*/ 209530 w 11260976"/>
              <a:gd name="connsiteY1" fmla="*/ 323824 h 5922963"/>
              <a:gd name="connsiteX2" fmla="*/ 209530 w 11260976"/>
              <a:gd name="connsiteY2" fmla="*/ 5586441 h 5922963"/>
              <a:gd name="connsiteX3" fmla="*/ 336522 w 11260976"/>
              <a:gd name="connsiteY3" fmla="*/ 5713433 h 5922963"/>
              <a:gd name="connsiteX4" fmla="*/ 10938742 w 11260976"/>
              <a:gd name="connsiteY4" fmla="*/ 5713433 h 5922963"/>
              <a:gd name="connsiteX5" fmla="*/ 11065734 w 11260976"/>
              <a:gd name="connsiteY5" fmla="*/ 5586441 h 5922963"/>
              <a:gd name="connsiteX6" fmla="*/ 11065734 w 11260976"/>
              <a:gd name="connsiteY6" fmla="*/ 323824 h 5922963"/>
              <a:gd name="connsiteX7" fmla="*/ 10938742 w 11260976"/>
              <a:gd name="connsiteY7" fmla="*/ 196832 h 5922963"/>
              <a:gd name="connsiteX8" fmla="*/ 309593 w 11260976"/>
              <a:gd name="connsiteY8" fmla="*/ 0 h 5922963"/>
              <a:gd name="connsiteX9" fmla="*/ 10951383 w 11260976"/>
              <a:gd name="connsiteY9" fmla="*/ 0 h 5922963"/>
              <a:gd name="connsiteX10" fmla="*/ 11260976 w 11260976"/>
              <a:gd name="connsiteY10" fmla="*/ 309593 h 5922963"/>
              <a:gd name="connsiteX11" fmla="*/ 11260976 w 11260976"/>
              <a:gd name="connsiteY11" fmla="*/ 5613370 h 5922963"/>
              <a:gd name="connsiteX12" fmla="*/ 10951383 w 11260976"/>
              <a:gd name="connsiteY12" fmla="*/ 5922963 h 5922963"/>
              <a:gd name="connsiteX13" fmla="*/ 309593 w 11260976"/>
              <a:gd name="connsiteY13" fmla="*/ 5922963 h 5922963"/>
              <a:gd name="connsiteX14" fmla="*/ 0 w 11260976"/>
              <a:gd name="connsiteY14" fmla="*/ 5613370 h 5922963"/>
              <a:gd name="connsiteX15" fmla="*/ 0 w 11260976"/>
              <a:gd name="connsiteY15" fmla="*/ 309593 h 5922963"/>
              <a:gd name="connsiteX16" fmla="*/ 309593 w 11260976"/>
              <a:gd name="connsiteY16" fmla="*/ 0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60976" h="5922963">
                <a:moveTo>
                  <a:pt x="336522" y="196832"/>
                </a:moveTo>
                <a:cubicBezTo>
                  <a:pt x="266386" y="196832"/>
                  <a:pt x="209530" y="253688"/>
                  <a:pt x="209530" y="323824"/>
                </a:cubicBezTo>
                <a:lnTo>
                  <a:pt x="209530" y="5586441"/>
                </a:lnTo>
                <a:cubicBezTo>
                  <a:pt x="209530" y="5656577"/>
                  <a:pt x="266386" y="5713433"/>
                  <a:pt x="336522" y="5713433"/>
                </a:cubicBezTo>
                <a:lnTo>
                  <a:pt x="10938742" y="5713433"/>
                </a:lnTo>
                <a:cubicBezTo>
                  <a:pt x="11008878" y="5713433"/>
                  <a:pt x="11065734" y="5656577"/>
                  <a:pt x="11065734" y="5586441"/>
                </a:cubicBezTo>
                <a:lnTo>
                  <a:pt x="11065734" y="323824"/>
                </a:lnTo>
                <a:cubicBezTo>
                  <a:pt x="11065734" y="253688"/>
                  <a:pt x="11008878" y="196832"/>
                  <a:pt x="10938742" y="196832"/>
                </a:cubicBezTo>
                <a:close/>
                <a:moveTo>
                  <a:pt x="309593" y="0"/>
                </a:moveTo>
                <a:lnTo>
                  <a:pt x="10951383" y="0"/>
                </a:lnTo>
                <a:cubicBezTo>
                  <a:pt x="11122366" y="0"/>
                  <a:pt x="11260976" y="138610"/>
                  <a:pt x="11260976" y="309593"/>
                </a:cubicBezTo>
                <a:lnTo>
                  <a:pt x="11260976" y="5613370"/>
                </a:lnTo>
                <a:cubicBezTo>
                  <a:pt x="11260976" y="5784353"/>
                  <a:pt x="11122366" y="5922963"/>
                  <a:pt x="10951383" y="5922963"/>
                </a:cubicBezTo>
                <a:lnTo>
                  <a:pt x="309593" y="5922963"/>
                </a:lnTo>
                <a:cubicBezTo>
                  <a:pt x="138610" y="5922963"/>
                  <a:pt x="0" y="5784353"/>
                  <a:pt x="0" y="5613370"/>
                </a:cubicBezTo>
                <a:lnTo>
                  <a:pt x="0" y="309593"/>
                </a:lnTo>
                <a:cubicBezTo>
                  <a:pt x="0" y="138610"/>
                  <a:pt x="138610" y="0"/>
                  <a:pt x="309593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ounded Rectangle 8">
            <a:extLst>
              <a:ext uri="{FF2B5EF4-FFF2-40B4-BE49-F238E27FC236}">
                <a16:creationId xmlns:a16="http://schemas.microsoft.com/office/drawing/2014/main" id="{2244DFF3-FC1D-4EBD-AEBD-1C5D32391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10856204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C300A-B6A8-4933-93CF-939EB296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64" y="1023867"/>
            <a:ext cx="4190950" cy="48282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5000"/>
              </a:lnSpc>
            </a:pPr>
            <a:r>
              <a:rPr lang="zh-CN" altLang="en-US" sz="5400" b="1" dirty="0">
                <a:solidFill>
                  <a:schemeClr val="bg1"/>
                </a:solidFill>
              </a:rPr>
              <a:t>新冠后的武汉上空</a:t>
            </a:r>
            <a:r>
              <a:rPr lang="en-CA" altLang="zh-CN" sz="5400" b="1" dirty="0">
                <a:solidFill>
                  <a:schemeClr val="bg1"/>
                </a:solidFill>
              </a:rPr>
              <a:t/>
            </a:r>
            <a:br>
              <a:rPr lang="en-CA" altLang="zh-CN" sz="5400" b="1" dirty="0">
                <a:solidFill>
                  <a:schemeClr val="bg1"/>
                </a:solidFill>
              </a:rPr>
            </a:br>
            <a:r>
              <a:rPr lang="zh-CN" altLang="en-US" sz="5400" b="1" dirty="0">
                <a:solidFill>
                  <a:schemeClr val="bg1"/>
                </a:solidFill>
              </a:rPr>
              <a:t>二氧化氮的浓度对比</a:t>
            </a:r>
            <a:endParaRPr lang="en-US" sz="5400" b="1" dirty="0">
              <a:solidFill>
                <a:schemeClr val="bg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C0199D-F2D3-4E40-999E-D0DB4ACA5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1100" y="4629095"/>
            <a:ext cx="69494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85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B08CEDC-7935-48EA-9FBC-6C9D81238D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B15EDE-73AC-4D7C-B351-FCA2E5F86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85" y="0"/>
            <a:ext cx="5386563" cy="3124206"/>
          </a:xfrm>
          <a:prstGeom prst="rect">
            <a:avLst/>
          </a:prstGeom>
        </p:spPr>
      </p:pic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61186B74-983F-4656-9AFF-5211535C33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2528" y="2176009"/>
            <a:ext cx="38517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84BF3F0-C96D-4F15-95B8-6AC92FB27CAC}"/>
              </a:ext>
            </a:extLst>
          </p:cNvPr>
          <p:cNvSpPr txBox="1">
            <a:spLocks/>
          </p:cNvSpPr>
          <p:nvPr/>
        </p:nvSpPr>
        <p:spPr>
          <a:xfrm>
            <a:off x="6973294" y="333971"/>
            <a:ext cx="4730977" cy="1795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b="1" dirty="0">
                <a:solidFill>
                  <a:srgbClr val="FF0000"/>
                </a:solidFill>
              </a:rPr>
              <a:t>回归安息？</a:t>
            </a:r>
            <a:endParaRPr lang="en-CA" sz="72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A15E98-31C7-4E7F-B122-83E7FB770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359" y="2222958"/>
            <a:ext cx="5650054" cy="45233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5C6805-C1D0-4E58-837F-F0F143ABF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85" y="2592184"/>
            <a:ext cx="5386563" cy="426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7CB-2A72-45DB-8485-28BB20322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21" y="290049"/>
            <a:ext cx="8897565" cy="1560716"/>
          </a:xfrm>
        </p:spPr>
        <p:txBody>
          <a:bodyPr>
            <a:norm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highlight>
                  <a:srgbClr val="FFFF00"/>
                </a:highlight>
              </a:rPr>
              <a:t>如何胜过焦虑？</a:t>
            </a:r>
            <a:endParaRPr lang="en-CA" sz="88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AAD3C16-3869-4E4C-AE43-413BF6B859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042302"/>
              </p:ext>
            </p:extLst>
          </p:nvPr>
        </p:nvGraphicFramePr>
        <p:xfrm>
          <a:off x="1016442" y="2018306"/>
          <a:ext cx="10789919" cy="4468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67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B3F9-D49A-404F-B3FB-44876F51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88" y="326003"/>
            <a:ext cx="11473684" cy="1803058"/>
          </a:xfrm>
        </p:spPr>
        <p:txBody>
          <a:bodyPr>
            <a:normAutofit fontScale="90000"/>
          </a:bodyPr>
          <a:lstStyle/>
          <a:p>
            <a:r>
              <a:rPr lang="zh-CN" altLang="en-US" sz="8000" b="1" dirty="0">
                <a:highlight>
                  <a:srgbClr val="FFFF00"/>
                </a:highlight>
              </a:rPr>
              <a:t>第一</a:t>
            </a:r>
            <a:r>
              <a:rPr lang="en-US" altLang="zh-CN" sz="8000" b="1" dirty="0">
                <a:highlight>
                  <a:srgbClr val="FFFF00"/>
                </a:highlight>
              </a:rPr>
              <a:t>,</a:t>
            </a:r>
            <a:r>
              <a:rPr lang="zh-CN" altLang="en-US" sz="8000" b="1" dirty="0">
                <a:highlight>
                  <a:srgbClr val="FFFF00"/>
                </a:highlight>
              </a:rPr>
              <a:t>智慧地分辨当前的信息</a:t>
            </a:r>
            <a:r>
              <a:rPr lang="zh-CN" altLang="en-US" b="1" dirty="0"/>
              <a:t>（所知：</a:t>
            </a:r>
            <a:r>
              <a:rPr lang="en-US" altLang="zh-CN" b="1" dirty="0"/>
              <a:t>Knowing</a:t>
            </a:r>
            <a:r>
              <a:rPr lang="zh-CN" altLang="en-US" b="1" dirty="0"/>
              <a:t>）</a:t>
            </a:r>
            <a:r>
              <a:rPr lang="en-CA" altLang="zh-CN" b="1" dirty="0"/>
              <a:t/>
            </a:r>
            <a:br>
              <a:rPr lang="en-CA" altLang="zh-CN" b="1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0D36B-91B0-462A-9E88-DF4A0063A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34" y="3085106"/>
            <a:ext cx="10893238" cy="3004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箴言</a:t>
            </a:r>
            <a:r>
              <a:rPr lang="en-CA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zh-CN" altLang="en-US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CA" sz="72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15 </a:t>
            </a:r>
            <a:r>
              <a:rPr lang="zh-CN" altLang="en-US" sz="7200" b="1" dirty="0">
                <a:latin typeface="KaiTi" panose="02010609060101010101" pitchFamily="49" charset="-122"/>
                <a:ea typeface="KaiTi" panose="02010609060101010101" pitchFamily="49" charset="-122"/>
              </a:rPr>
              <a:t>愚蒙人是话都信。通达人步步谨慎。</a:t>
            </a:r>
            <a:endParaRPr lang="en-CA" sz="7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698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FBA3A-B8AD-4E08-A187-ED4FE7F0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2820"/>
            <a:ext cx="6337294" cy="830551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highlight>
                  <a:srgbClr val="00FFFF"/>
                </a:highlight>
              </a:rPr>
              <a:t>阿省新冠预测的三种模型</a:t>
            </a:r>
            <a:endParaRPr lang="en-CA" b="1" dirty="0">
              <a:highlight>
                <a:srgbClr val="00FFFF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BCA11-6A38-4C7C-B38E-D041F2EED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15" y="5661329"/>
            <a:ext cx="9291117" cy="11966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相信 </a:t>
            </a:r>
            <a:r>
              <a:rPr lang="zh-CN" altLang="en-US" sz="6600" b="1" dirty="0">
                <a:highlight>
                  <a:srgbClr val="00FFFF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预测</a:t>
            </a:r>
            <a:r>
              <a:rPr lang="zh-CN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 还是  </a:t>
            </a:r>
            <a:r>
              <a:rPr lang="zh-CN" altLang="en-US" sz="6600" b="1" dirty="0">
                <a:highlight>
                  <a:srgbClr val="00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事实？</a:t>
            </a:r>
            <a:endParaRPr lang="en-CA" sz="6600" b="1" dirty="0">
              <a:highlight>
                <a:srgbClr val="00FF0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F7568-62B2-4149-845A-767F5E438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48" y="1663408"/>
            <a:ext cx="4352545" cy="399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D26DDC-9C71-46FE-9A04-2029E48BA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779" y="1106992"/>
            <a:ext cx="5747853" cy="4644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AA91E6-F027-48A3-96D7-6A526ABD580D}"/>
              </a:ext>
            </a:extLst>
          </p:cNvPr>
          <p:cNvSpPr txBox="1"/>
          <p:nvPr/>
        </p:nvSpPr>
        <p:spPr>
          <a:xfrm>
            <a:off x="6568630" y="352820"/>
            <a:ext cx="5192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CN" altLang="en-US" sz="40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  <a:r>
              <a:rPr lang="en-US" altLang="zh-CN" sz="40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CN" altLang="en-US" sz="4000" b="1" dirty="0">
                <a:highlight>
                  <a:srgbClr val="FFFF0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日新冠感染总数</a:t>
            </a:r>
            <a:endParaRPr lang="en-CA" sz="4000" b="1" dirty="0">
              <a:highlight>
                <a:srgbClr val="FFFF0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68C91-227B-4036-AFD2-1865B0975353}"/>
              </a:ext>
            </a:extLst>
          </p:cNvPr>
          <p:cNvSpPr/>
          <p:nvPr/>
        </p:nvSpPr>
        <p:spPr>
          <a:xfrm>
            <a:off x="6226338" y="2279993"/>
            <a:ext cx="4515873" cy="5247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013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F51DC-DB9D-4F6D-8A01-D66213D4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66" y="568345"/>
            <a:ext cx="7685005" cy="1560716"/>
          </a:xfrm>
        </p:spPr>
        <p:txBody>
          <a:bodyPr>
            <a:normAutofit/>
          </a:bodyPr>
          <a:lstStyle/>
          <a:p>
            <a:r>
              <a:rPr lang="zh-CN" altLang="en-US" b="1" dirty="0">
                <a:highlight>
                  <a:srgbClr val="00FFFF"/>
                </a:highlight>
              </a:rPr>
              <a:t>阿省经济重启计划分三个阶段</a:t>
            </a:r>
            <a:r>
              <a:rPr lang="zh-CN" altLang="en-US" b="1" dirty="0"/>
              <a:t>：</a:t>
            </a:r>
            <a:endParaRPr lang="en-CA" dirty="0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12155508-66BC-444C-B2DC-81D06BE51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3" y="2443369"/>
            <a:ext cx="5658678" cy="4215848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D9214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第一阶段：</a:t>
            </a:r>
            <a:r>
              <a:rPr lang="en-US" altLang="en-US" sz="2800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可以允许某些企业和设施在</a:t>
            </a:r>
            <a:r>
              <a:rPr lang="en-US" altLang="en-US" sz="2800" b="1" dirty="0">
                <a:solidFill>
                  <a:srgbClr val="D9214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5月14日</a:t>
            </a:r>
            <a:r>
              <a:rPr lang="en-US" altLang="en-US" sz="2800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之后逐步恢复运营</a:t>
            </a:r>
            <a:r>
              <a:rPr lang="zh-CN" altLang="en-US" sz="2800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en-US" sz="1400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en-US" sz="1400" b="1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en-US" sz="1400" b="1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零售业务，例如服装，家具和书店。农贸市场上的所有供应商也可以开门</a:t>
            </a:r>
            <a:endParaRPr lang="en-US" altLang="en-US" sz="1400" b="1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发型设计和理发店</a:t>
            </a:r>
            <a:endParaRPr lang="en-US" altLang="en-US" sz="1400" b="1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博物馆和美术馆</a:t>
            </a:r>
            <a:endParaRPr lang="en-US" altLang="en-US" sz="1400" b="1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日托和校外护理，但是有人数限制</a:t>
            </a:r>
            <a:endParaRPr lang="en-US" altLang="en-US" sz="1400" b="1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夏令营，包括暑期学校，但是有人数限制</a:t>
            </a:r>
            <a:endParaRPr lang="en-US" altLang="en-US" sz="1400" b="1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不提供酒精服务的咖啡馆，餐厅重新开放，入座率不可超过50%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仍然禁止15人以上的聚会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en-US" sz="1400" b="1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en-US" sz="2800" b="1" dirty="0" err="1">
                <a:solidFill>
                  <a:srgbClr val="D9214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第二阶段</a:t>
            </a:r>
            <a:r>
              <a:rPr lang="en-US" altLang="en-US" sz="2800" b="1" dirty="0">
                <a:solidFill>
                  <a:srgbClr val="D9214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en-US" sz="2800" b="1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“</a:t>
            </a:r>
            <a:r>
              <a:rPr lang="en-US" altLang="en-US" sz="2800" b="1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基于风险评估”重开更多工作场所</a:t>
            </a:r>
            <a:r>
              <a:rPr lang="en-US" altLang="en-US" sz="1400" b="1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，包括</a:t>
            </a:r>
            <a:r>
              <a:rPr lang="en-US" altLang="en-US" sz="1400" b="1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endParaRPr lang="en-US" altLang="en-US" sz="1400" b="1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 b="1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幼儿园和小学从新开学</a:t>
            </a:r>
            <a:endParaRPr lang="en-US" altLang="en-US" sz="1400" b="1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更多个人护理服务例如人工美黑，修指甲，修脚，打蜡，面部护理</a:t>
            </a:r>
            <a:endParaRPr lang="en-US" sz="14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F87F81-A3C7-479E-8E5C-5F2525D89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6" y="279779"/>
            <a:ext cx="3573492" cy="1849282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609AAC5-603B-4565-AFBA-027533C2F828}"/>
              </a:ext>
            </a:extLst>
          </p:cNvPr>
          <p:cNvSpPr txBox="1">
            <a:spLocks/>
          </p:cNvSpPr>
          <p:nvPr/>
        </p:nvSpPr>
        <p:spPr>
          <a:xfrm>
            <a:off x="6279722" y="2400452"/>
            <a:ext cx="5594225" cy="4215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900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允许稍微大型一点的活动，人数待定</a:t>
            </a:r>
            <a:endParaRPr lang="en-US" altLang="en-US" sz="2900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900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重开电影院，入座率有限制</a:t>
            </a:r>
            <a:endParaRPr lang="en-US" altLang="en-US" sz="2900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900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夜店，健身房，游泳池，娱乐中心，竞技场将保持关闭</a:t>
            </a:r>
            <a:endParaRPr lang="en-US" altLang="en-US" sz="2900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rbel" panose="020B0503020204020204" pitchFamily="34" charset="0"/>
              <a:buNone/>
            </a:pPr>
            <a:r>
              <a:rPr lang="en-US" altLang="en-US" sz="2900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en-US" sz="2900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en-US" sz="15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rbel" panose="020B0503020204020204" pitchFamily="34" charset="0"/>
              <a:buNone/>
            </a:pPr>
            <a:r>
              <a:rPr lang="en-US" altLang="en-US" sz="5100" b="1" dirty="0" err="1">
                <a:solidFill>
                  <a:srgbClr val="D9214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第三阶段</a:t>
            </a:r>
            <a:r>
              <a:rPr lang="en-US" altLang="en-US" sz="5100" b="1" dirty="0">
                <a:solidFill>
                  <a:srgbClr val="D9214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en-US" sz="5100" b="1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“</a:t>
            </a:r>
            <a:r>
              <a:rPr lang="en-US" altLang="en-US" sz="5100" b="1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负责任地”开放所有工作场所，进一步放宽对公众聚会的人数限制</a:t>
            </a:r>
            <a:endParaRPr lang="en-US" altLang="en-US" sz="5100" b="1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rbel" panose="020B0503020204020204" pitchFamily="34" charset="0"/>
              <a:buNone/>
            </a:pPr>
            <a:r>
              <a:rPr lang="en-US" altLang="en-US" sz="2900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en-US" sz="2900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en-US" sz="15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900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允许较大的聚会，人数待定</a:t>
            </a:r>
            <a:endParaRPr lang="en-US" altLang="en-US" sz="2900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900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举办艺术和文化节，音乐会和专业体育赛事，在防护制措施到位的情况下</a:t>
            </a:r>
            <a:endParaRPr lang="en-US" altLang="en-US" sz="2900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900" dirty="0" err="1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可以进行非必要的旅游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72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958</Words>
  <Application>Microsoft Office PowerPoint</Application>
  <PresentationFormat>Widescreen</PresentationFormat>
  <Paragraphs>86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KaiTi</vt:lpstr>
      <vt:lpstr>华文楷体</vt:lpstr>
      <vt:lpstr>楷体</vt:lpstr>
      <vt:lpstr>等线</vt:lpstr>
      <vt:lpstr>Calibri</vt:lpstr>
      <vt:lpstr>Century Schoolbook</vt:lpstr>
      <vt:lpstr>Corbel</vt:lpstr>
      <vt:lpstr>Times New Roman</vt:lpstr>
      <vt:lpstr>Feathered</vt:lpstr>
      <vt:lpstr>胜过焦虑</vt:lpstr>
      <vt:lpstr>新冠中的反思：善待地球</vt:lpstr>
      <vt:lpstr>“可喝”的印度的恒河水</vt:lpstr>
      <vt:lpstr>新冠后的武汉上空 二氧化氮的浓度对比</vt:lpstr>
      <vt:lpstr>PowerPoint Presentation</vt:lpstr>
      <vt:lpstr>如何胜过焦虑？</vt:lpstr>
      <vt:lpstr>第一,智慧地分辨当前的信息（所知：Knowing） </vt:lpstr>
      <vt:lpstr>阿省新冠预测的三种模型</vt:lpstr>
      <vt:lpstr>阿省经济重启计划分三个阶段：</vt:lpstr>
      <vt:lpstr>PowerPoint Presentation</vt:lpstr>
      <vt:lpstr>PowerPoint Presentation</vt:lpstr>
      <vt:lpstr>第二,上帝会陪我们度过难关 （所是Being）</vt:lpstr>
      <vt:lpstr>上帝的应许</vt:lpstr>
      <vt:lpstr>以赛亚书43：1-3</vt:lpstr>
      <vt:lpstr>新冠疫情中上帝的心意</vt:lpstr>
      <vt:lpstr>第三,这一切终将过去  （ 反思Refelection）</vt:lpstr>
      <vt:lpstr>这场疫情终将会过去</vt:lpstr>
      <vt:lpstr>启示录21：4</vt:lpstr>
      <vt:lpstr>第四，牢记我们的使命  （所行Doing）</vt:lpstr>
      <vt:lpstr>“瘟疫中的真平安”</vt:lpstr>
      <vt:lpstr>华人的使命</vt:lpstr>
      <vt:lpstr>结语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胜过焦虑</dc:title>
  <dc:creator>Xin Huang</dc:creator>
  <cp:lastModifiedBy>Ryan</cp:lastModifiedBy>
  <cp:revision>4</cp:revision>
  <dcterms:created xsi:type="dcterms:W3CDTF">2020-05-02T03:58:42Z</dcterms:created>
  <dcterms:modified xsi:type="dcterms:W3CDTF">2020-05-02T21:09:19Z</dcterms:modified>
</cp:coreProperties>
</file>