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390" r:id="rId2"/>
    <p:sldId id="404" r:id="rId3"/>
    <p:sldId id="401" r:id="rId4"/>
    <p:sldId id="448" r:id="rId5"/>
    <p:sldId id="447" r:id="rId6"/>
    <p:sldId id="449" r:id="rId7"/>
    <p:sldId id="453" r:id="rId8"/>
    <p:sldId id="454" r:id="rId9"/>
    <p:sldId id="456" r:id="rId10"/>
    <p:sldId id="43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2018-07-27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2018-07-27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A08B-BA33-4900-BA47-F753EC06D67D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15BC-C8B5-43F3-8B4D-61F2BC79BA7F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E3D1-DD44-46AA-B694-18E17ED2302A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3800-78C0-4DA9-B2DA-C664CD6B3B33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895-AFE6-4517-A36B-37FB9DDFCCFD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DF5-5C3E-47F5-8A01-B26811A15BFE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A48-01BF-452B-BF08-C73D01C88E4B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9C44-3F3F-466D-A518-4BA050A748BF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4ED4-3659-41E7-BB91-437D41ACD66E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37F-E366-4723-AC4E-C8FD40791F72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01A4-DAEC-41DD-9579-14042BE68B45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1B84-C2DA-46FC-812A-6EFD47197016}" type="datetime1">
              <a:rPr lang="en-US" smtClean="0"/>
              <a:pPr/>
              <a:t>7/27/2018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848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u="sng" dirty="0" smtClean="0"/>
              <a:t>《</a:t>
            </a:r>
            <a:r>
              <a:rPr lang="zh-CN" altLang="en-US" sz="3200" u="sng" dirty="0" smtClean="0"/>
              <a:t>路加福音</a:t>
            </a:r>
            <a:r>
              <a:rPr lang="en-US" altLang="zh-CN" sz="3200" u="sng" dirty="0" smtClean="0"/>
              <a:t>》</a:t>
            </a:r>
            <a:r>
              <a:rPr lang="zh-CN" altLang="en-US" sz="3200" u="sng" dirty="0" smtClean="0"/>
              <a:t>第</a:t>
            </a:r>
            <a:r>
              <a:rPr lang="en-US" altLang="zh-CN" sz="3200" u="sng" dirty="0" smtClean="0"/>
              <a:t>17</a:t>
            </a:r>
            <a:r>
              <a:rPr lang="zh-CN" altLang="en-US" sz="3200" u="sng" dirty="0" smtClean="0"/>
              <a:t>章</a:t>
            </a:r>
            <a:endParaRPr lang="en-US" altLang="zh-CN" sz="3200" u="sng" dirty="0" smtClean="0"/>
          </a:p>
          <a:p>
            <a:pPr>
              <a:buNone/>
            </a:pPr>
            <a:r>
              <a:rPr lang="en-US" altLang="zh-CN" sz="1600" u="sng" dirty="0" smtClean="0"/>
              <a:t> </a:t>
            </a:r>
            <a:endParaRPr lang="en-US" altLang="zh-CN" sz="1000" u="sng" dirty="0" smtClean="0"/>
          </a:p>
          <a:p>
            <a:pPr>
              <a:buNone/>
            </a:pPr>
            <a:r>
              <a:rPr lang="en-US" altLang="zh-CN" sz="3600" dirty="0" smtClean="0"/>
              <a:t>11 </a:t>
            </a:r>
            <a:r>
              <a:rPr lang="zh-CN" altLang="en-US" sz="3600" dirty="0" smtClean="0"/>
              <a:t>耶稣往耶路撒冷去，经过撒玛利亚和加利利。</a:t>
            </a:r>
          </a:p>
          <a:p>
            <a:pPr>
              <a:buNone/>
            </a:pPr>
            <a:r>
              <a:rPr lang="en-US" altLang="zh-CN" sz="3600" dirty="0" smtClean="0"/>
              <a:t>12 </a:t>
            </a:r>
            <a:r>
              <a:rPr lang="zh-CN" altLang="en-US" sz="3600" dirty="0" smtClean="0"/>
              <a:t>进入一个村子，有十个长大麻疯的迎面而来，远远地站着。</a:t>
            </a:r>
          </a:p>
          <a:p>
            <a:pPr>
              <a:buNone/>
            </a:pPr>
            <a:r>
              <a:rPr lang="en-US" altLang="zh-CN" sz="3600" dirty="0" smtClean="0"/>
              <a:t>13 </a:t>
            </a:r>
            <a:r>
              <a:rPr lang="zh-CN" altLang="en-US" sz="3600" dirty="0" smtClean="0"/>
              <a:t>高声说：耶稣，夫子，可怜我们吧！</a:t>
            </a:r>
          </a:p>
          <a:p>
            <a:pPr>
              <a:buNone/>
            </a:pPr>
            <a:r>
              <a:rPr lang="en-US" altLang="zh-CN" sz="3600" dirty="0" smtClean="0"/>
              <a:t>14 </a:t>
            </a:r>
            <a:r>
              <a:rPr lang="zh-CN" altLang="en-US" sz="3600" dirty="0" smtClean="0"/>
              <a:t>耶稣看见，就对他们说：你们去把身体给祭司察看。他们去的时候就洁净了。</a:t>
            </a:r>
          </a:p>
          <a:p>
            <a:pPr>
              <a:buNone/>
            </a:pPr>
            <a:endParaRPr lang="zh-CN" altLang="en-US" sz="3600" dirty="0" smtClean="0"/>
          </a:p>
          <a:p>
            <a:pPr>
              <a:buNone/>
            </a:pPr>
            <a:endParaRPr lang="zh-CN" altLang="en-US" sz="3600" dirty="0" smtClean="0"/>
          </a:p>
          <a:p>
            <a:pPr>
              <a:buNone/>
            </a:pPr>
            <a:endParaRPr lang="en-CA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800" smtClean="0"/>
              <a:pPr/>
              <a:t>1</a:t>
            </a:fld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400" b="1" dirty="0" smtClean="0"/>
              <a:t>感恩是什么？</a:t>
            </a:r>
            <a:endParaRPr lang="en-CA" sz="4400" b="1" dirty="0" smtClean="0"/>
          </a:p>
          <a:p>
            <a:pPr marL="914400" lvl="0" indent="-91440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4400" b="1" dirty="0" smtClean="0"/>
              <a:t>感恩是神给的祝福。</a:t>
            </a:r>
            <a:endParaRPr lang="en-CA" sz="4400" b="1" dirty="0" smtClean="0"/>
          </a:p>
          <a:p>
            <a:pPr marL="914400" lvl="0" indent="-91440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4400" b="1" dirty="0" smtClean="0"/>
              <a:t>感恩是神儿女的特权。</a:t>
            </a:r>
            <a:endParaRPr lang="en-CA" sz="4400" b="1" dirty="0" smtClean="0"/>
          </a:p>
          <a:p>
            <a:pPr marL="914400" lvl="0" indent="-91440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4400" b="1" dirty="0" smtClean="0"/>
              <a:t>感恩是我们跟随神的动力。</a:t>
            </a:r>
            <a:endParaRPr lang="en-CA" sz="4400" b="1" dirty="0" smtClean="0"/>
          </a:p>
          <a:p>
            <a:pPr marL="914400" lvl="0" indent="-914400">
              <a:buClr>
                <a:schemeClr val="tx1"/>
              </a:buClr>
              <a:buFont typeface="+mj-lt"/>
              <a:buAutoNum type="arabicPeriod"/>
            </a:pPr>
            <a:r>
              <a:rPr lang="zh-CN" altLang="en-US" sz="4400" b="1" dirty="0" smtClean="0"/>
              <a:t>感恩是我们见主面的第一句。</a:t>
            </a:r>
            <a:endParaRPr lang="en-CA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2800" smtClean="0"/>
              <a:pPr/>
              <a:t>10</a:t>
            </a:fld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600" dirty="0" smtClean="0"/>
              <a:t>15 </a:t>
            </a:r>
            <a:r>
              <a:rPr lang="zh-CN" altLang="en-US" sz="3600" dirty="0" smtClean="0"/>
              <a:t>内中有一个见自己已经好了，就回来大声归荣耀与神。</a:t>
            </a:r>
          </a:p>
          <a:p>
            <a:pPr>
              <a:buNone/>
            </a:pPr>
            <a:r>
              <a:rPr lang="en-US" altLang="zh-CN" sz="3600" dirty="0" smtClean="0"/>
              <a:t>16 </a:t>
            </a:r>
            <a:r>
              <a:rPr lang="zh-CN" altLang="en-US" sz="3600" dirty="0" smtClean="0"/>
              <a:t>又俯伏在耶稣脚前感谢他，这人是撒玛利亚人。</a:t>
            </a:r>
          </a:p>
          <a:p>
            <a:pPr>
              <a:buNone/>
            </a:pPr>
            <a:r>
              <a:rPr lang="en-US" altLang="zh-CN" sz="3600" dirty="0" smtClean="0"/>
              <a:t>17 </a:t>
            </a:r>
            <a:r>
              <a:rPr lang="zh-CN" altLang="en-US" sz="3600" dirty="0" smtClean="0"/>
              <a:t>耶稣说：洁净了的不是十个人吗？那九个在哪里呢？</a:t>
            </a:r>
          </a:p>
          <a:p>
            <a:pPr>
              <a:buNone/>
            </a:pPr>
            <a:r>
              <a:rPr lang="en-US" altLang="zh-CN" sz="3600" dirty="0" smtClean="0"/>
              <a:t>18 </a:t>
            </a:r>
            <a:r>
              <a:rPr lang="zh-CN" altLang="en-US" sz="3600" dirty="0" smtClean="0"/>
              <a:t>除了这外族人，再没有别人回来归荣耀与神吗？</a:t>
            </a:r>
          </a:p>
          <a:p>
            <a:pPr>
              <a:buNone/>
            </a:pPr>
            <a:r>
              <a:rPr lang="en-US" altLang="zh-CN" sz="3600" dirty="0" smtClean="0"/>
              <a:t>19 </a:t>
            </a:r>
            <a:r>
              <a:rPr lang="zh-CN" altLang="en-US" sz="3600" dirty="0" smtClean="0"/>
              <a:t>就对那人说：起来走吧！你的信救了你了。</a:t>
            </a:r>
            <a:r>
              <a:rPr lang="en-US" altLang="zh-CN" sz="3600" dirty="0" smtClean="0"/>
              <a:t>				</a:t>
            </a:r>
            <a:r>
              <a:rPr lang="zh-CN" altLang="en-US" sz="2000" dirty="0" smtClean="0"/>
              <a:t>（完）</a:t>
            </a:r>
            <a:endParaRPr lang="zh-CN" altLang="en-US" sz="3600" dirty="0" smtClean="0"/>
          </a:p>
          <a:p>
            <a:pPr algn="r">
              <a:buNone/>
            </a:pPr>
            <a:endParaRPr lang="en-US" altLang="zh-CN" sz="2400" dirty="0" smtClean="0"/>
          </a:p>
          <a:p>
            <a:pPr>
              <a:buNone/>
            </a:pPr>
            <a:endParaRPr lang="en-CA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2800" smtClean="0"/>
              <a:pPr/>
              <a:t>2</a:t>
            </a:fld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851648" cy="4038600"/>
          </a:xfrm>
        </p:spPr>
        <p:txBody>
          <a:bodyPr>
            <a:normAutofit/>
          </a:bodyPr>
          <a:lstStyle/>
          <a:p>
            <a:pPr algn="ctr"/>
            <a:r>
              <a:rPr lang="zh-CN" altLang="en-US" sz="7200" dirty="0" smtClean="0">
                <a:solidFill>
                  <a:schemeClr val="tx1"/>
                </a:solidFill>
              </a:rPr>
              <a:t>真正的感恩</a:t>
            </a:r>
            <a:r>
              <a:rPr lang="en-US" altLang="zh-CN" sz="7200" dirty="0" smtClean="0">
                <a:solidFill>
                  <a:schemeClr val="tx1"/>
                </a:solidFill>
              </a:rPr>
              <a:t/>
            </a:r>
            <a:br>
              <a:rPr lang="en-US" altLang="zh-CN" sz="7200" dirty="0" smtClean="0">
                <a:solidFill>
                  <a:schemeClr val="tx1"/>
                </a:solidFill>
              </a:rPr>
            </a:br>
            <a:r>
              <a:rPr lang="en-US" altLang="zh-CN" sz="7200" dirty="0" smtClean="0">
                <a:solidFill>
                  <a:schemeClr val="tx1"/>
                </a:solidFill>
              </a:rPr>
              <a:t/>
            </a:r>
            <a:br>
              <a:rPr lang="en-US" altLang="zh-CN" sz="7200" dirty="0" smtClean="0">
                <a:solidFill>
                  <a:schemeClr val="tx1"/>
                </a:solidFill>
              </a:rPr>
            </a:br>
            <a:r>
              <a:rPr lang="zh-CN" altLang="en-US" sz="3600" dirty="0" smtClean="0">
                <a:solidFill>
                  <a:schemeClr val="tx1"/>
                </a:solidFill>
              </a:rPr>
              <a:t> 经文：</a:t>
            </a:r>
            <a:r>
              <a:rPr lang="en-US" altLang="zh-CN" sz="3600" dirty="0" smtClean="0">
                <a:solidFill>
                  <a:schemeClr val="tx1"/>
                </a:solidFill>
              </a:rPr>
              <a:t>《</a:t>
            </a:r>
            <a:r>
              <a:rPr lang="zh-CN" altLang="en-US" sz="3600" dirty="0" smtClean="0">
                <a:solidFill>
                  <a:schemeClr val="tx1"/>
                </a:solidFill>
              </a:rPr>
              <a:t>路加福音</a:t>
            </a:r>
            <a:r>
              <a:rPr lang="en-US" altLang="zh-CN" sz="3600" dirty="0" smtClean="0">
                <a:solidFill>
                  <a:schemeClr val="tx1"/>
                </a:solidFill>
              </a:rPr>
              <a:t>》</a:t>
            </a:r>
            <a:r>
              <a:rPr lang="en-US" altLang="zh-CN" sz="2800" dirty="0" smtClean="0">
                <a:solidFill>
                  <a:schemeClr val="tx1"/>
                </a:solidFill>
              </a:rPr>
              <a:t>17:11-19</a:t>
            </a:r>
            <a:endParaRPr lang="zh-CN" altLang="en-US" sz="8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077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u="sng" dirty="0" smtClean="0"/>
              <a:t>《</a:t>
            </a:r>
            <a:r>
              <a:rPr lang="zh-CN" altLang="en-US" sz="3200" u="sng" dirty="0" smtClean="0"/>
              <a:t>路加福音</a:t>
            </a:r>
            <a:r>
              <a:rPr lang="en-US" altLang="zh-CN" sz="3200" u="sng" dirty="0" smtClean="0"/>
              <a:t>》</a:t>
            </a:r>
            <a:r>
              <a:rPr lang="zh-CN" altLang="en-US" sz="3200" u="sng" dirty="0" smtClean="0"/>
              <a:t>第十七章</a:t>
            </a:r>
            <a:endParaRPr lang="en-US" altLang="zh-CN" sz="3200" u="sng" dirty="0" smtClean="0"/>
          </a:p>
          <a:p>
            <a:pPr>
              <a:buNone/>
            </a:pPr>
            <a:r>
              <a:rPr lang="en-US" altLang="zh-CN" sz="1600" u="sng" dirty="0" smtClean="0"/>
              <a:t> </a:t>
            </a:r>
            <a:endParaRPr lang="en-US" altLang="zh-CN" sz="1000" u="sng" dirty="0" smtClean="0"/>
          </a:p>
          <a:p>
            <a:pPr>
              <a:buNone/>
            </a:pPr>
            <a:r>
              <a:rPr lang="en-US" altLang="zh-CN" sz="3600" dirty="0" smtClean="0"/>
              <a:t>11 </a:t>
            </a:r>
            <a:r>
              <a:rPr lang="zh-CN" altLang="en-US" sz="3600" dirty="0" smtClean="0"/>
              <a:t>耶稣往耶路撒冷去，经过撒玛利亚和加利利。</a:t>
            </a:r>
          </a:p>
          <a:p>
            <a:pPr>
              <a:buNone/>
            </a:pPr>
            <a:r>
              <a:rPr lang="en-US" altLang="zh-CN" sz="3600" dirty="0" smtClean="0"/>
              <a:t>12 </a:t>
            </a:r>
            <a:r>
              <a:rPr lang="zh-CN" altLang="en-US" sz="3600" dirty="0" smtClean="0"/>
              <a:t>进入一个村子，有十个长大麻疯的迎面而来，远远地站着。</a:t>
            </a:r>
          </a:p>
          <a:p>
            <a:pPr>
              <a:buNone/>
            </a:pPr>
            <a:r>
              <a:rPr lang="en-US" altLang="zh-CN" sz="3600" dirty="0" smtClean="0"/>
              <a:t>13 </a:t>
            </a:r>
            <a:r>
              <a:rPr lang="zh-CN" altLang="en-US" sz="3600" dirty="0" smtClean="0"/>
              <a:t>高声说：耶稣，夫子，可怜我们吧！</a:t>
            </a:r>
          </a:p>
          <a:p>
            <a:pPr>
              <a:buNone/>
            </a:pPr>
            <a:r>
              <a:rPr lang="en-US" altLang="zh-CN" sz="3600" dirty="0" smtClean="0"/>
              <a:t>14 </a:t>
            </a:r>
            <a:r>
              <a:rPr lang="zh-CN" altLang="en-US" sz="3600" dirty="0" smtClean="0"/>
              <a:t>耶稣看见，就对他们说：你们去把身体给祭司察看。他们去的时候就洁净了。</a:t>
            </a:r>
          </a:p>
          <a:p>
            <a:pPr>
              <a:buNone/>
            </a:pPr>
            <a:endParaRPr lang="zh-CN" altLang="en-US" sz="3600" dirty="0" smtClean="0"/>
          </a:p>
          <a:p>
            <a:pPr>
              <a:buNone/>
            </a:pPr>
            <a:endParaRPr lang="zh-CN" altLang="en-US" sz="3600" dirty="0" smtClean="0"/>
          </a:p>
          <a:p>
            <a:pPr>
              <a:buNone/>
            </a:pPr>
            <a:endParaRPr lang="en-CA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2800" smtClean="0"/>
              <a:pPr/>
              <a:t>4</a:t>
            </a:fld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2800" smtClean="0"/>
              <a:pPr/>
              <a:t>5</a:t>
            </a:fld>
            <a:endParaRPr lang="en-US" sz="2800"/>
          </a:p>
        </p:txBody>
      </p:sp>
      <p:pic>
        <p:nvPicPr>
          <p:cNvPr id="4" name="Content Placeholder 6" descr="05耶稣时代的巴基斯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-1828799"/>
            <a:ext cx="6629400" cy="9296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cxnSp>
        <p:nvCxnSpPr>
          <p:cNvPr id="6" name="Straight Arrow Connector 5"/>
          <p:cNvCxnSpPr/>
          <p:nvPr/>
        </p:nvCxnSpPr>
        <p:spPr>
          <a:xfrm>
            <a:off x="3657600" y="3657600"/>
            <a:ext cx="457200" cy="1981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200400" y="2209800"/>
            <a:ext cx="685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3962400" y="58674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077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u="sng" dirty="0" smtClean="0"/>
              <a:t>《</a:t>
            </a:r>
            <a:r>
              <a:rPr lang="zh-CN" altLang="en-US" sz="3200" u="sng" dirty="0" smtClean="0"/>
              <a:t>路加福音</a:t>
            </a:r>
            <a:r>
              <a:rPr lang="en-US" altLang="zh-CN" sz="3200" u="sng" dirty="0" smtClean="0"/>
              <a:t>》</a:t>
            </a:r>
            <a:r>
              <a:rPr lang="zh-CN" altLang="en-US" sz="3200" u="sng" dirty="0" smtClean="0"/>
              <a:t>第十七章</a:t>
            </a:r>
            <a:endParaRPr lang="en-US" altLang="zh-CN" sz="3200" u="sng" dirty="0" smtClean="0"/>
          </a:p>
          <a:p>
            <a:pPr>
              <a:buNone/>
            </a:pPr>
            <a:r>
              <a:rPr lang="en-US" altLang="zh-CN" sz="1600" u="sng" dirty="0" smtClean="0"/>
              <a:t> </a:t>
            </a:r>
            <a:endParaRPr lang="en-US" altLang="zh-CN" sz="1000" u="sng" dirty="0" smtClean="0"/>
          </a:p>
          <a:p>
            <a:pPr>
              <a:buNone/>
            </a:pPr>
            <a:r>
              <a:rPr lang="en-US" altLang="zh-CN" sz="3600" dirty="0" smtClean="0"/>
              <a:t>11 </a:t>
            </a:r>
            <a:r>
              <a:rPr lang="zh-CN" altLang="en-US" sz="3600" dirty="0" smtClean="0"/>
              <a:t>耶稣往耶路撒冷去，经过撒玛利亚和加利利。</a:t>
            </a:r>
          </a:p>
          <a:p>
            <a:pPr>
              <a:buNone/>
            </a:pPr>
            <a:r>
              <a:rPr lang="en-US" altLang="zh-CN" sz="3600" dirty="0" smtClean="0"/>
              <a:t>12 </a:t>
            </a:r>
            <a:r>
              <a:rPr lang="zh-CN" altLang="en-US" sz="3600" dirty="0" smtClean="0"/>
              <a:t>进入一个村子，有十个长大麻疯的迎面而来，远远地站着。</a:t>
            </a:r>
          </a:p>
          <a:p>
            <a:pPr>
              <a:buNone/>
            </a:pPr>
            <a:r>
              <a:rPr lang="en-US" altLang="zh-CN" sz="3600" dirty="0" smtClean="0"/>
              <a:t>13 </a:t>
            </a:r>
            <a:r>
              <a:rPr lang="zh-CN" altLang="en-US" sz="3600" dirty="0" smtClean="0"/>
              <a:t>高声说：</a:t>
            </a:r>
            <a:r>
              <a:rPr lang="zh-CN" altLang="en-US" sz="3600" b="1" u="sng" dirty="0" smtClean="0">
                <a:solidFill>
                  <a:srgbClr val="FFFF00"/>
                </a:solidFill>
              </a:rPr>
              <a:t>耶稣，夫子，可怜我们吧！</a:t>
            </a:r>
          </a:p>
          <a:p>
            <a:pPr>
              <a:buNone/>
            </a:pPr>
            <a:r>
              <a:rPr lang="en-US" altLang="zh-CN" sz="3600" dirty="0" smtClean="0"/>
              <a:t>14 </a:t>
            </a:r>
            <a:r>
              <a:rPr lang="zh-CN" altLang="en-US" sz="3600" dirty="0" smtClean="0"/>
              <a:t>耶稣看见，就对他们说：</a:t>
            </a:r>
            <a:r>
              <a:rPr lang="zh-CN" altLang="en-US" sz="3600" b="1" u="sng" dirty="0" smtClean="0">
                <a:solidFill>
                  <a:srgbClr val="FFFF00"/>
                </a:solidFill>
              </a:rPr>
              <a:t>你们去把身体给祭司察看</a:t>
            </a:r>
            <a:r>
              <a:rPr lang="zh-CN" altLang="en-US" sz="3600" dirty="0" smtClean="0"/>
              <a:t>。他们去的时候就洁净了。</a:t>
            </a:r>
          </a:p>
          <a:p>
            <a:pPr>
              <a:buNone/>
            </a:pPr>
            <a:endParaRPr lang="zh-CN" altLang="en-US" sz="3600" dirty="0" smtClean="0"/>
          </a:p>
          <a:p>
            <a:pPr>
              <a:buNone/>
            </a:pPr>
            <a:endParaRPr lang="zh-CN" altLang="en-US" sz="3600" dirty="0" smtClean="0"/>
          </a:p>
          <a:p>
            <a:pPr>
              <a:buNone/>
            </a:pPr>
            <a:endParaRPr lang="en-CA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2800" smtClean="0"/>
              <a:pPr/>
              <a:t>6</a:t>
            </a:fld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600" b="1" dirty="0" smtClean="0"/>
              <a:t>15 </a:t>
            </a:r>
            <a:r>
              <a:rPr lang="zh-CN" altLang="en-US" sz="3600" b="1" dirty="0" smtClean="0"/>
              <a:t>内中有一个见自己已经好了，就回来大声归荣耀与神。</a:t>
            </a:r>
          </a:p>
          <a:p>
            <a:pPr>
              <a:buNone/>
            </a:pPr>
            <a:r>
              <a:rPr lang="en-US" altLang="zh-CN" sz="3600" b="1" dirty="0" smtClean="0"/>
              <a:t>16 </a:t>
            </a:r>
            <a:r>
              <a:rPr lang="zh-CN" altLang="en-US" sz="3600" b="1" dirty="0" smtClean="0"/>
              <a:t>又俯伏在耶稣脚前感谢他。</a:t>
            </a:r>
            <a:r>
              <a:rPr lang="zh-CN" altLang="en-US" sz="3600" b="1" u="sng" dirty="0" smtClean="0"/>
              <a:t>这人是撒玛利亚人。</a:t>
            </a:r>
          </a:p>
          <a:p>
            <a:pPr>
              <a:buNone/>
            </a:pPr>
            <a:r>
              <a:rPr lang="en-US" altLang="zh-CN" sz="3600" b="1" dirty="0" smtClean="0"/>
              <a:t>17 </a:t>
            </a:r>
            <a:r>
              <a:rPr lang="zh-CN" altLang="en-US" sz="3600" b="1" dirty="0" smtClean="0"/>
              <a:t>耶稣说：洁净了的不是十个人吗？那九个在哪里呢？</a:t>
            </a:r>
          </a:p>
          <a:p>
            <a:pPr>
              <a:buNone/>
            </a:pPr>
            <a:r>
              <a:rPr lang="en-US" altLang="zh-CN" sz="3600" b="1" dirty="0" smtClean="0"/>
              <a:t>18 </a:t>
            </a:r>
            <a:r>
              <a:rPr lang="zh-CN" altLang="en-US" sz="3600" b="1" dirty="0" smtClean="0"/>
              <a:t>除了这外族人，再没有别人回来归荣耀与神吗？</a:t>
            </a:r>
          </a:p>
          <a:p>
            <a:pPr>
              <a:buNone/>
            </a:pPr>
            <a:r>
              <a:rPr lang="en-US" altLang="zh-CN" sz="3600" b="1" dirty="0" smtClean="0"/>
              <a:t>19 </a:t>
            </a:r>
            <a:r>
              <a:rPr lang="zh-CN" altLang="en-US" sz="3600" b="1" dirty="0" smtClean="0"/>
              <a:t>就对那人说：起来走吧！你的信救了你了。</a:t>
            </a:r>
          </a:p>
          <a:p>
            <a:pPr algn="r">
              <a:buNone/>
            </a:pPr>
            <a:endParaRPr lang="en-US" altLang="zh-CN" sz="2400" b="1" dirty="0" smtClean="0"/>
          </a:p>
          <a:p>
            <a:pPr algn="r">
              <a:buNone/>
            </a:pPr>
            <a:endParaRPr lang="zh-CN" altLang="en-US" sz="2400" b="1" dirty="0" smtClean="0"/>
          </a:p>
          <a:p>
            <a:pPr>
              <a:buNone/>
            </a:pPr>
            <a:endParaRPr lang="en-CA" sz="3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2800" smtClean="0"/>
              <a:pPr/>
              <a:t>7</a:t>
            </a:fld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7848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5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马太效应</a:t>
            </a:r>
            <a:endParaRPr lang="en-US" altLang="zh-CN" sz="5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en-US" altLang="zh-CN" sz="3600" dirty="0" smtClean="0"/>
          </a:p>
          <a:p>
            <a:pPr>
              <a:buNone/>
            </a:pPr>
            <a:r>
              <a:rPr lang="en-US" altLang="zh-CN" sz="3600" dirty="0" smtClean="0"/>
              <a:t>《</a:t>
            </a:r>
            <a:r>
              <a:rPr lang="zh-CN" altLang="en-US" sz="3600" dirty="0" smtClean="0"/>
              <a:t>马太福音</a:t>
            </a:r>
            <a:r>
              <a:rPr lang="en-US" altLang="zh-CN" sz="3600" dirty="0" smtClean="0"/>
              <a:t>》25</a:t>
            </a:r>
            <a:r>
              <a:rPr lang="zh-CN" altLang="en-US" sz="3600" dirty="0" smtClean="0"/>
              <a:t>：</a:t>
            </a:r>
            <a:endParaRPr lang="en-US" altLang="zh-CN" sz="3600" dirty="0" smtClean="0"/>
          </a:p>
          <a:p>
            <a:pPr>
              <a:buNone/>
            </a:pPr>
            <a:r>
              <a:rPr lang="en-US" altLang="zh-CN" sz="3600" dirty="0" smtClean="0"/>
              <a:t>29 </a:t>
            </a:r>
            <a:r>
              <a:rPr lang="zh-CN" altLang="en-US" sz="3600" dirty="0" smtClean="0"/>
              <a:t>因为凡</a:t>
            </a:r>
            <a:r>
              <a:rPr lang="zh-CN" altLang="en-US" sz="5400" b="1" dirty="0" smtClean="0">
                <a:solidFill>
                  <a:srgbClr val="FFFF00"/>
                </a:solidFill>
              </a:rPr>
              <a:t>有</a:t>
            </a:r>
            <a:r>
              <a:rPr lang="zh-CN" altLang="en-US" sz="3600" dirty="0" smtClean="0"/>
              <a:t>的，还要加给他，叫他</a:t>
            </a:r>
            <a:r>
              <a:rPr lang="zh-CN" altLang="en-US" sz="4400" b="1" u="sng" dirty="0" smtClean="0"/>
              <a:t>有</a:t>
            </a:r>
            <a:r>
              <a:rPr lang="zh-CN" altLang="en-US" sz="3600" dirty="0" smtClean="0"/>
              <a:t>余。</a:t>
            </a:r>
            <a:r>
              <a:rPr lang="zh-CN" altLang="en-US" sz="5400" b="1" dirty="0" smtClean="0">
                <a:solidFill>
                  <a:srgbClr val="FFFF00"/>
                </a:solidFill>
              </a:rPr>
              <a:t>没有</a:t>
            </a:r>
            <a:r>
              <a:rPr lang="zh-CN" altLang="en-US" sz="3600" dirty="0" smtClean="0"/>
              <a:t>的，连他所</a:t>
            </a:r>
            <a:r>
              <a:rPr lang="zh-CN" altLang="en-US" sz="4400" b="1" u="sng" dirty="0" smtClean="0"/>
              <a:t>有</a:t>
            </a:r>
            <a:r>
              <a:rPr lang="zh-CN" altLang="en-US" sz="3600" dirty="0" smtClean="0"/>
              <a:t>的，也要夺过来。</a:t>
            </a:r>
            <a:endParaRPr lang="en-US" altLang="zh-CN" sz="3600" dirty="0" smtClean="0"/>
          </a:p>
          <a:p>
            <a:pPr>
              <a:buNone/>
            </a:pPr>
            <a:endParaRPr lang="en-US" altLang="zh-CN" sz="3600" dirty="0" smtClean="0"/>
          </a:p>
          <a:p>
            <a:pPr>
              <a:buNone/>
            </a:pPr>
            <a:endParaRPr lang="zh-CN" altLang="en-US" sz="3600" dirty="0" smtClean="0"/>
          </a:p>
          <a:p>
            <a:pPr algn="r">
              <a:buNone/>
            </a:pPr>
            <a:endParaRPr lang="en-US" altLang="zh-CN" sz="2400" dirty="0" smtClean="0"/>
          </a:p>
          <a:p>
            <a:pPr algn="r">
              <a:buNone/>
            </a:pPr>
            <a:endParaRPr lang="zh-CN" altLang="en-US" sz="2400" dirty="0" smtClean="0"/>
          </a:p>
          <a:p>
            <a:pPr>
              <a:buNone/>
            </a:pPr>
            <a:endParaRPr lang="en-CA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2800" smtClean="0"/>
              <a:pPr/>
              <a:t>8</a:t>
            </a:fld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153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600" b="1" dirty="0" smtClean="0"/>
              <a:t>15 </a:t>
            </a:r>
            <a:r>
              <a:rPr lang="zh-CN" altLang="en-US" sz="3600" b="1" dirty="0" smtClean="0"/>
              <a:t>内中有一个见自己已经好了，就回来大声归荣耀与神。</a:t>
            </a:r>
          </a:p>
          <a:p>
            <a:pPr>
              <a:buNone/>
            </a:pPr>
            <a:r>
              <a:rPr lang="en-US" altLang="zh-CN" sz="3600" b="1" dirty="0" smtClean="0"/>
              <a:t>16 </a:t>
            </a:r>
            <a:r>
              <a:rPr lang="zh-CN" altLang="en-US" sz="3600" b="1" dirty="0" smtClean="0"/>
              <a:t>又俯伏在耶稣脚前感谢他。这人是撒玛利亚人。</a:t>
            </a:r>
          </a:p>
          <a:p>
            <a:pPr>
              <a:buNone/>
            </a:pPr>
            <a:r>
              <a:rPr lang="en-US" altLang="zh-CN" sz="3600" b="1" dirty="0" smtClean="0"/>
              <a:t>17 </a:t>
            </a:r>
            <a:r>
              <a:rPr lang="zh-CN" altLang="en-US" sz="3600" b="1" dirty="0" smtClean="0"/>
              <a:t>耶稣说：洁净了的不是十个人吗？那九个在哪里呢？</a:t>
            </a:r>
          </a:p>
          <a:p>
            <a:pPr>
              <a:buNone/>
            </a:pPr>
            <a:r>
              <a:rPr lang="en-US" altLang="zh-CN" sz="3600" b="1" dirty="0" smtClean="0"/>
              <a:t>18 </a:t>
            </a:r>
            <a:r>
              <a:rPr lang="zh-CN" altLang="en-US" sz="3600" b="1" dirty="0" smtClean="0"/>
              <a:t>除了这外族人，再没有别人回来归荣耀与神吗？</a:t>
            </a:r>
          </a:p>
          <a:p>
            <a:pPr>
              <a:buNone/>
            </a:pPr>
            <a:r>
              <a:rPr lang="en-US" altLang="zh-CN" sz="3600" b="1" dirty="0" smtClean="0"/>
              <a:t>19 </a:t>
            </a:r>
            <a:r>
              <a:rPr lang="zh-CN" altLang="en-US" sz="3600" b="1" dirty="0" smtClean="0"/>
              <a:t>就对那人说：起来走吧！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你的信救了你了</a:t>
            </a:r>
            <a:r>
              <a:rPr lang="zh-CN" altLang="en-US" sz="3600" b="1" dirty="0" smtClean="0"/>
              <a:t>。</a:t>
            </a:r>
          </a:p>
          <a:p>
            <a:pPr algn="r">
              <a:buNone/>
            </a:pPr>
            <a:endParaRPr lang="en-US" altLang="zh-CN" sz="2400" b="1" dirty="0" smtClean="0"/>
          </a:p>
          <a:p>
            <a:pPr algn="r">
              <a:buNone/>
            </a:pPr>
            <a:endParaRPr lang="zh-CN" altLang="en-US" sz="2400" b="1" dirty="0" smtClean="0"/>
          </a:p>
          <a:p>
            <a:pPr>
              <a:buNone/>
            </a:pPr>
            <a:endParaRPr lang="en-CA" sz="3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2800" smtClean="0"/>
              <a:pPr/>
              <a:t>9</a:t>
            </a:fld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9786</TotalTime>
  <Words>567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真正的感恩   经文：《路加福音》17:11-19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381</cp:revision>
  <dcterms:created xsi:type="dcterms:W3CDTF">2006-08-16T00:00:00Z</dcterms:created>
  <dcterms:modified xsi:type="dcterms:W3CDTF">2018-07-27T20:06:57Z</dcterms:modified>
</cp:coreProperties>
</file>